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84" r:id="rId3"/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Roboto Slab Light"/>
      <p:regular r:id="rId40"/>
      <p:bold r:id="rId41"/>
    </p:embeddedFont>
    <p:embeddedFont>
      <p:font typeface="Nixie One"/>
      <p:regular r:id="rId42"/>
    </p:embeddedFont>
    <p:embeddedFont>
      <p:font typeface="Lato"/>
      <p:regular r:id="rId43"/>
      <p:bold r:id="rId44"/>
      <p:italic r:id="rId45"/>
      <p:boldItalic r:id="rId46"/>
    </p:embeddedFont>
    <p:embeddedFont>
      <p:font typeface="Lato Light"/>
      <p:regular r:id="rId47"/>
      <p:bold r:id="rId48"/>
      <p:italic r:id="rId49"/>
      <p:boldItalic r:id="rId50"/>
    </p:embeddedFont>
    <p:embeddedFont>
      <p:font typeface="Varela Round"/>
      <p:regular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labLight-regular.fntdata"/><Relationship Id="rId42" Type="http://schemas.openxmlformats.org/officeDocument/2006/relationships/font" Target="fonts/NixieOne-regular.fntdata"/><Relationship Id="rId41" Type="http://schemas.openxmlformats.org/officeDocument/2006/relationships/font" Target="fonts/RobotoSlabLight-bold.fntdata"/><Relationship Id="rId44" Type="http://schemas.openxmlformats.org/officeDocument/2006/relationships/font" Target="fonts/Lato-bold.fntdata"/><Relationship Id="rId43" Type="http://schemas.openxmlformats.org/officeDocument/2006/relationships/font" Target="fonts/Lato-regular.fntdata"/><Relationship Id="rId46" Type="http://schemas.openxmlformats.org/officeDocument/2006/relationships/font" Target="fonts/Lato-boldItalic.fntdata"/><Relationship Id="rId45" Type="http://schemas.openxmlformats.org/officeDocument/2006/relationships/font" Target="fonts/Lato-italic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LatoLight-bold.fntdata"/><Relationship Id="rId47" Type="http://schemas.openxmlformats.org/officeDocument/2006/relationships/font" Target="fonts/LatoLight-regular.fntdata"/><Relationship Id="rId49" Type="http://schemas.openxmlformats.org/officeDocument/2006/relationships/font" Target="fonts/LatoLight-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VarelaRound-regular.fntdata"/><Relationship Id="rId50" Type="http://schemas.openxmlformats.org/officeDocument/2006/relationships/font" Target="fonts/Lato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322453f767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322453f7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545914349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54591434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26fff88355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26fff8835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6fff88355_0_1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26fff8835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6fff88355_0_1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6fff8835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6fff88355_0_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26fff8835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6fff88355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6fff8835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6fff88355_0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26fff8835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6fff88355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26fff8835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6fff88355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26fff8835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6fff88355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6fff8835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22453f767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322453f76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6fff88355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26fff8835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6fff88355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26fff8835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6fff88355_0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26fff8835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26fff88355_0_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26fff8835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6fff88355_0_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26fff8835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6fff88355_0_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26fff8835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26fff88355_0_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26fff8835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6fff88355_0_1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6fff8835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6fff88355_0_1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26fff8835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26fff88355_0_1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26fff8835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26fff88355_0_1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26fff8835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6fff88355_0_1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26fff8835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223af43d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223af43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3223af43d3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3223af43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80a9415f4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80a9415f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80a9415f4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280a9415f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80a9415f4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280a9415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6fff88355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6fff8835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545914349_0_1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54591434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2300611" y="990190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02BDC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22" name="Google Shape;22;p2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25" name="Google Shape;25;p2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3" name="Google Shape;33;p2"/>
          <p:cNvSpPr txBox="1"/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" name="Google Shape;34;p2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2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"/>
          <p:cNvSpPr/>
          <p:nvPr/>
        </p:nvSpPr>
        <p:spPr>
          <a:xfrm>
            <a:off x="0" y="0"/>
            <a:ext cx="9144000" cy="5157300"/>
          </a:xfrm>
          <a:prstGeom prst="frame">
            <a:avLst>
              <a:gd fmla="val 7929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1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1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1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1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1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1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1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1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1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1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1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1"/>
          <p:cNvSpPr/>
          <p:nvPr/>
        </p:nvSpPr>
        <p:spPr>
          <a:xfrm>
            <a:off x="8726411" y="320006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11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289" name="Google Shape;289;p11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" name="Google Shape;291;p11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292" name="Google Shape;292;p11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11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Aqua">
  <p:cSld name="BLANK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2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2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2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2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2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2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2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2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2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2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2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2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2"/>
          <p:cNvSpPr/>
          <p:nvPr/>
        </p:nvSpPr>
        <p:spPr>
          <a:xfrm>
            <a:off x="8726411" y="320006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" name="Google Shape;316;p12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17" name="Google Shape;317;p12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2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" name="Google Shape;319;p12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20" name="Google Shape;320;p12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2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2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2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2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2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2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2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12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Yellow">
  <p:cSld name="BLANK_1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3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3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3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3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3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3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3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3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3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3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3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3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3"/>
          <p:cNvSpPr/>
          <p:nvPr/>
        </p:nvSpPr>
        <p:spPr>
          <a:xfrm>
            <a:off x="8726411" y="320006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13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45" name="Google Shape;345;p13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" name="Google Shape;347;p13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48" name="Google Shape;348;p13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" name="Google Shape;356;p13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Magenta">
  <p:cSld name="BLANK_1_1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4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4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4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4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4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4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4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4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4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4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4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4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4"/>
          <p:cNvSpPr/>
          <p:nvPr/>
        </p:nvSpPr>
        <p:spPr>
          <a:xfrm>
            <a:off x="8726411" y="320006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C40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14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72" name="Google Shape;372;p14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14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75" name="Google Shape;375;p14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14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4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6"/>
          <p:cNvSpPr/>
          <p:nvPr/>
        </p:nvSpPr>
        <p:spPr>
          <a:xfrm>
            <a:off x="7209425" y="50220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6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cap="flat" cmpd="sng" w="9525">
            <a:solidFill>
              <a:srgbClr val="A1BE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6"/>
          <p:cNvSpPr txBox="1"/>
          <p:nvPr>
            <p:ph type="ctrTitle"/>
          </p:nvPr>
        </p:nvSpPr>
        <p:spPr>
          <a:xfrm>
            <a:off x="2255425" y="1991825"/>
            <a:ext cx="4633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92" name="Google Shape;392;p16"/>
          <p:cNvSpPr/>
          <p:nvPr/>
        </p:nvSpPr>
        <p:spPr>
          <a:xfrm>
            <a:off x="267550" y="-886750"/>
            <a:ext cx="2347200" cy="2347200"/>
          </a:xfrm>
          <a:prstGeom prst="donut">
            <a:avLst>
              <a:gd fmla="val 29778" name="adj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6"/>
          <p:cNvSpPr/>
          <p:nvPr/>
        </p:nvSpPr>
        <p:spPr>
          <a:xfrm>
            <a:off x="8348875" y="2882375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6"/>
          <p:cNvSpPr/>
          <p:nvPr/>
        </p:nvSpPr>
        <p:spPr>
          <a:xfrm>
            <a:off x="2255425" y="541800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6"/>
          <p:cNvSpPr/>
          <p:nvPr/>
        </p:nvSpPr>
        <p:spPr>
          <a:xfrm>
            <a:off x="6752750" y="3465100"/>
            <a:ext cx="2284200" cy="2284200"/>
          </a:xfrm>
          <a:prstGeom prst="donut">
            <a:avLst>
              <a:gd fmla="val 11909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6"/>
          <p:cNvSpPr/>
          <p:nvPr/>
        </p:nvSpPr>
        <p:spPr>
          <a:xfrm>
            <a:off x="137775" y="3193200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6"/>
          <p:cNvSpPr/>
          <p:nvPr/>
        </p:nvSpPr>
        <p:spPr>
          <a:xfrm>
            <a:off x="376550" y="4217275"/>
            <a:ext cx="1207800" cy="1207800"/>
          </a:xfrm>
          <a:prstGeom prst="donut">
            <a:avLst>
              <a:gd fmla="val 42915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6"/>
          <p:cNvSpPr/>
          <p:nvPr/>
        </p:nvSpPr>
        <p:spPr>
          <a:xfrm>
            <a:off x="8244625" y="25419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6"/>
          <p:cNvSpPr/>
          <p:nvPr/>
        </p:nvSpPr>
        <p:spPr>
          <a:xfrm>
            <a:off x="7598775" y="-300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6"/>
          <p:cNvSpPr/>
          <p:nvPr/>
        </p:nvSpPr>
        <p:spPr>
          <a:xfrm>
            <a:off x="8244625" y="802850"/>
            <a:ext cx="657600" cy="6576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6"/>
          <p:cNvSpPr/>
          <p:nvPr/>
        </p:nvSpPr>
        <p:spPr>
          <a:xfrm>
            <a:off x="213975" y="695900"/>
            <a:ext cx="871500" cy="871500"/>
          </a:xfrm>
          <a:prstGeom prst="ellipse">
            <a:avLst/>
          </a:prstGeom>
          <a:noFill/>
          <a:ln cap="flat" cmpd="sng" w="9525">
            <a:solidFill>
              <a:srgbClr val="00ACC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6"/>
          <p:cNvSpPr/>
          <p:nvPr/>
        </p:nvSpPr>
        <p:spPr>
          <a:xfrm>
            <a:off x="-122175" y="2933250"/>
            <a:ext cx="1177500" cy="1177500"/>
          </a:xfrm>
          <a:prstGeom prst="ellipse">
            <a:avLst/>
          </a:prstGeom>
          <a:noFill/>
          <a:ln cap="flat" cmpd="sng" w="9525">
            <a:solidFill>
              <a:srgbClr val="BBCD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6"/>
          <p:cNvSpPr/>
          <p:nvPr/>
        </p:nvSpPr>
        <p:spPr>
          <a:xfrm>
            <a:off x="8150075" y="708300"/>
            <a:ext cx="846600" cy="846600"/>
          </a:xfrm>
          <a:prstGeom prst="ellipse">
            <a:avLst/>
          </a:prstGeom>
          <a:noFill/>
          <a:ln cap="flat" cmpd="sng" w="9525">
            <a:solidFill>
              <a:srgbClr val="65BB4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6"/>
          <p:cNvSpPr/>
          <p:nvPr/>
        </p:nvSpPr>
        <p:spPr>
          <a:xfrm>
            <a:off x="1055325" y="3904575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7"/>
          <p:cNvSpPr/>
          <p:nvPr/>
        </p:nvSpPr>
        <p:spPr>
          <a:xfrm>
            <a:off x="3058200" y="-295450"/>
            <a:ext cx="3027600" cy="3027900"/>
          </a:xfrm>
          <a:prstGeom prst="ellipse">
            <a:avLst/>
          </a:prstGeom>
          <a:noFill/>
          <a:ln cap="flat" cmpd="sng" w="9525">
            <a:solidFill>
              <a:srgbClr val="A1BE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7"/>
          <p:cNvSpPr txBox="1"/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8" name="Google Shape;408;p17"/>
          <p:cNvSpPr txBox="1"/>
          <p:nvPr>
            <p:ph idx="1" type="subTitle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None/>
              <a:defRPr b="1">
                <a:solidFill>
                  <a:srgbClr val="A1BEC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b="1" sz="3000">
                <a:solidFill>
                  <a:srgbClr val="A1BEC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b="1" sz="3000">
                <a:solidFill>
                  <a:srgbClr val="A1BEC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b="1" sz="3000">
                <a:solidFill>
                  <a:srgbClr val="A1BEC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b="1" sz="3000">
                <a:solidFill>
                  <a:srgbClr val="A1BEC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b="1" sz="3000">
                <a:solidFill>
                  <a:srgbClr val="A1BEC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b="1" sz="3000">
                <a:solidFill>
                  <a:srgbClr val="A1BEC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b="1" sz="3000">
                <a:solidFill>
                  <a:srgbClr val="A1BEC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b="1" sz="3000">
                <a:solidFill>
                  <a:srgbClr val="A1BECC"/>
                </a:solidFill>
              </a:defRPr>
            </a:lvl9pPr>
          </a:lstStyle>
          <a:p/>
        </p:txBody>
      </p:sp>
      <p:sp>
        <p:nvSpPr>
          <p:cNvPr id="409" name="Google Shape;409;p17"/>
          <p:cNvSpPr/>
          <p:nvPr/>
        </p:nvSpPr>
        <p:spPr>
          <a:xfrm>
            <a:off x="1414538" y="3988225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7"/>
          <p:cNvSpPr/>
          <p:nvPr/>
        </p:nvSpPr>
        <p:spPr>
          <a:xfrm>
            <a:off x="7630150" y="2469625"/>
            <a:ext cx="2347200" cy="2347200"/>
          </a:xfrm>
          <a:prstGeom prst="donut">
            <a:avLst>
              <a:gd fmla="val 29778" name="adj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7"/>
          <p:cNvSpPr/>
          <p:nvPr/>
        </p:nvSpPr>
        <p:spPr>
          <a:xfrm>
            <a:off x="376550" y="1139200"/>
            <a:ext cx="978600" cy="9786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7"/>
          <p:cNvSpPr/>
          <p:nvPr/>
        </p:nvSpPr>
        <p:spPr>
          <a:xfrm>
            <a:off x="7240275" y="4662700"/>
            <a:ext cx="657600" cy="6576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7"/>
          <p:cNvSpPr/>
          <p:nvPr/>
        </p:nvSpPr>
        <p:spPr>
          <a:xfrm>
            <a:off x="231175" y="-571700"/>
            <a:ext cx="2284200" cy="2284200"/>
          </a:xfrm>
          <a:prstGeom prst="donut">
            <a:avLst>
              <a:gd fmla="val 11909" name="adj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7"/>
          <p:cNvSpPr/>
          <p:nvPr/>
        </p:nvSpPr>
        <p:spPr>
          <a:xfrm>
            <a:off x="7507625" y="917475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7"/>
          <p:cNvSpPr/>
          <p:nvPr/>
        </p:nvSpPr>
        <p:spPr>
          <a:xfrm>
            <a:off x="8065925" y="-295450"/>
            <a:ext cx="1207800" cy="1207800"/>
          </a:xfrm>
          <a:prstGeom prst="donut">
            <a:avLst>
              <a:gd fmla="val 42915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7"/>
          <p:cNvSpPr/>
          <p:nvPr/>
        </p:nvSpPr>
        <p:spPr>
          <a:xfrm>
            <a:off x="1417200" y="20526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7"/>
          <p:cNvSpPr/>
          <p:nvPr/>
        </p:nvSpPr>
        <p:spPr>
          <a:xfrm>
            <a:off x="180500" y="4023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7"/>
          <p:cNvSpPr/>
          <p:nvPr/>
        </p:nvSpPr>
        <p:spPr>
          <a:xfrm>
            <a:off x="246046" y="3365546"/>
            <a:ext cx="456000" cy="4560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7"/>
          <p:cNvSpPr/>
          <p:nvPr/>
        </p:nvSpPr>
        <p:spPr>
          <a:xfrm>
            <a:off x="7072325" y="4494725"/>
            <a:ext cx="993600" cy="993300"/>
          </a:xfrm>
          <a:prstGeom prst="ellipse">
            <a:avLst/>
          </a:prstGeom>
          <a:noFill/>
          <a:ln cap="flat" cmpd="sng" w="9525">
            <a:solidFill>
              <a:srgbClr val="00ACC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7"/>
          <p:cNvSpPr/>
          <p:nvPr/>
        </p:nvSpPr>
        <p:spPr>
          <a:xfrm>
            <a:off x="7370250" y="780100"/>
            <a:ext cx="932400" cy="932400"/>
          </a:xfrm>
          <a:prstGeom prst="ellipse">
            <a:avLst/>
          </a:prstGeom>
          <a:noFill/>
          <a:ln cap="flat" cmpd="sng" w="9525">
            <a:solidFill>
              <a:srgbClr val="BBCD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7"/>
          <p:cNvSpPr/>
          <p:nvPr/>
        </p:nvSpPr>
        <p:spPr>
          <a:xfrm>
            <a:off x="180500" y="3300000"/>
            <a:ext cx="586800" cy="586800"/>
          </a:xfrm>
          <a:prstGeom prst="ellipse">
            <a:avLst/>
          </a:prstGeom>
          <a:noFill/>
          <a:ln cap="flat" cmpd="sng" w="9525">
            <a:solidFill>
              <a:srgbClr val="65BB4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7"/>
          <p:cNvSpPr/>
          <p:nvPr/>
        </p:nvSpPr>
        <p:spPr>
          <a:xfrm>
            <a:off x="7733375" y="467300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7"/>
          <p:cNvSpPr/>
          <p:nvPr/>
        </p:nvSpPr>
        <p:spPr>
          <a:xfrm>
            <a:off x="598175" y="-204700"/>
            <a:ext cx="1550100" cy="1550100"/>
          </a:xfrm>
          <a:prstGeom prst="ellipse">
            <a:avLst/>
          </a:prstGeom>
          <a:noFill/>
          <a:ln cap="flat" cmpd="sng" w="9525">
            <a:solidFill>
              <a:srgbClr val="E8004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8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cap="flat" cmpd="sng" w="9525">
            <a:solidFill>
              <a:srgbClr val="A1BE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8"/>
          <p:cNvSpPr/>
          <p:nvPr/>
        </p:nvSpPr>
        <p:spPr>
          <a:xfrm>
            <a:off x="8334450" y="4139625"/>
            <a:ext cx="424800" cy="42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18"/>
          <p:cNvSpPr/>
          <p:nvPr/>
        </p:nvSpPr>
        <p:spPr>
          <a:xfrm>
            <a:off x="4308288" y="-1078650"/>
            <a:ext cx="2347200" cy="2347200"/>
          </a:xfrm>
          <a:prstGeom prst="donut">
            <a:avLst>
              <a:gd fmla="val 17100" name="adj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8"/>
          <p:cNvSpPr/>
          <p:nvPr/>
        </p:nvSpPr>
        <p:spPr>
          <a:xfrm>
            <a:off x="4047750" y="805125"/>
            <a:ext cx="1048500" cy="10485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8"/>
          <p:cNvSpPr txBox="1"/>
          <p:nvPr>
            <p:ph idx="1" type="body"/>
          </p:nvPr>
        </p:nvSpPr>
        <p:spPr>
          <a:xfrm>
            <a:off x="1880850" y="1920300"/>
            <a:ext cx="5382300" cy="207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◎"/>
              <a:defRPr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30" name="Google Shape;430;p18"/>
          <p:cNvSpPr txBox="1"/>
          <p:nvPr/>
        </p:nvSpPr>
        <p:spPr>
          <a:xfrm>
            <a:off x="3593400" y="781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96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431" name="Google Shape;431;p18"/>
          <p:cNvSpPr/>
          <p:nvPr/>
        </p:nvSpPr>
        <p:spPr>
          <a:xfrm>
            <a:off x="229225" y="2988350"/>
            <a:ext cx="802800" cy="803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8"/>
          <p:cNvSpPr/>
          <p:nvPr/>
        </p:nvSpPr>
        <p:spPr>
          <a:xfrm>
            <a:off x="-442225" y="3999900"/>
            <a:ext cx="1695900" cy="1695900"/>
          </a:xfrm>
          <a:prstGeom prst="donut">
            <a:avLst>
              <a:gd fmla="val 10084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8"/>
          <p:cNvSpPr/>
          <p:nvPr/>
        </p:nvSpPr>
        <p:spPr>
          <a:xfrm>
            <a:off x="1334025" y="-231725"/>
            <a:ext cx="1666800" cy="1666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8"/>
          <p:cNvSpPr/>
          <p:nvPr/>
        </p:nvSpPr>
        <p:spPr>
          <a:xfrm>
            <a:off x="550525" y="710300"/>
            <a:ext cx="481500" cy="481800"/>
          </a:xfrm>
          <a:prstGeom prst="donut">
            <a:avLst>
              <a:gd fmla="val 37274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8"/>
          <p:cNvSpPr/>
          <p:nvPr/>
        </p:nvSpPr>
        <p:spPr>
          <a:xfrm>
            <a:off x="1032025" y="37914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8"/>
          <p:cNvSpPr/>
          <p:nvPr/>
        </p:nvSpPr>
        <p:spPr>
          <a:xfrm>
            <a:off x="1217050" y="1311325"/>
            <a:ext cx="304800" cy="304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8"/>
          <p:cNvSpPr/>
          <p:nvPr/>
        </p:nvSpPr>
        <p:spPr>
          <a:xfrm>
            <a:off x="7744475" y="1473300"/>
            <a:ext cx="1048500" cy="1048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8"/>
          <p:cNvSpPr/>
          <p:nvPr/>
        </p:nvSpPr>
        <p:spPr>
          <a:xfrm>
            <a:off x="8050675" y="2042175"/>
            <a:ext cx="1520100" cy="1520100"/>
          </a:xfrm>
          <a:prstGeom prst="donut">
            <a:avLst>
              <a:gd fmla="val 5022" name="adj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8"/>
          <p:cNvSpPr/>
          <p:nvPr/>
        </p:nvSpPr>
        <p:spPr>
          <a:xfrm>
            <a:off x="7969775" y="3713850"/>
            <a:ext cx="597900" cy="598200"/>
          </a:xfrm>
          <a:prstGeom prst="donut">
            <a:avLst>
              <a:gd fmla="val 43984" name="adj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8"/>
          <p:cNvSpPr/>
          <p:nvPr/>
        </p:nvSpPr>
        <p:spPr>
          <a:xfrm>
            <a:off x="8608775" y="1192100"/>
            <a:ext cx="184200" cy="1842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"/>
          <p:cNvSpPr/>
          <p:nvPr/>
        </p:nvSpPr>
        <p:spPr>
          <a:xfrm>
            <a:off x="1144200" y="2698575"/>
            <a:ext cx="893700" cy="893700"/>
          </a:xfrm>
          <a:prstGeom prst="ellipse">
            <a:avLst/>
          </a:prstGeom>
          <a:noFill/>
          <a:ln cap="flat" cmpd="sng" w="9525">
            <a:solidFill>
              <a:srgbClr val="BBCD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9"/>
          <p:cNvSpPr txBox="1"/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44" name="Google Shape;444;p19"/>
          <p:cNvSpPr txBox="1"/>
          <p:nvPr>
            <p:ph idx="1" type="body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445" name="Google Shape;445;p19"/>
          <p:cNvSpPr/>
          <p:nvPr/>
        </p:nvSpPr>
        <p:spPr>
          <a:xfrm>
            <a:off x="259925" y="-206300"/>
            <a:ext cx="2347200" cy="2347200"/>
          </a:xfrm>
          <a:prstGeom prst="donut">
            <a:avLst>
              <a:gd fmla="val 29778" name="adj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9"/>
          <p:cNvSpPr/>
          <p:nvPr/>
        </p:nvSpPr>
        <p:spPr>
          <a:xfrm>
            <a:off x="-152925" y="1360050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9"/>
          <p:cNvSpPr/>
          <p:nvPr/>
        </p:nvSpPr>
        <p:spPr>
          <a:xfrm>
            <a:off x="2339600" y="243625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9"/>
          <p:cNvSpPr/>
          <p:nvPr/>
        </p:nvSpPr>
        <p:spPr>
          <a:xfrm>
            <a:off x="788725" y="2338650"/>
            <a:ext cx="811200" cy="811200"/>
          </a:xfrm>
          <a:prstGeom prst="donut">
            <a:avLst>
              <a:gd fmla="val 22275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9"/>
          <p:cNvSpPr/>
          <p:nvPr/>
        </p:nvSpPr>
        <p:spPr>
          <a:xfrm>
            <a:off x="153675" y="4149950"/>
            <a:ext cx="1207800" cy="1207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9"/>
          <p:cNvSpPr/>
          <p:nvPr/>
        </p:nvSpPr>
        <p:spPr>
          <a:xfrm>
            <a:off x="1315800" y="3860975"/>
            <a:ext cx="550500" cy="550500"/>
          </a:xfrm>
          <a:prstGeom prst="donut">
            <a:avLst>
              <a:gd fmla="val 42915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9"/>
          <p:cNvSpPr/>
          <p:nvPr/>
        </p:nvSpPr>
        <p:spPr>
          <a:xfrm>
            <a:off x="438575" y="2993025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9"/>
          <p:cNvSpPr/>
          <p:nvPr/>
        </p:nvSpPr>
        <p:spPr>
          <a:xfrm>
            <a:off x="7744850" y="420475"/>
            <a:ext cx="550500" cy="550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9"/>
          <p:cNvSpPr/>
          <p:nvPr/>
        </p:nvSpPr>
        <p:spPr>
          <a:xfrm>
            <a:off x="8839500" y="1019775"/>
            <a:ext cx="397500" cy="397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9"/>
          <p:cNvSpPr/>
          <p:nvPr/>
        </p:nvSpPr>
        <p:spPr>
          <a:xfrm>
            <a:off x="8295350" y="-321125"/>
            <a:ext cx="741600" cy="741600"/>
          </a:xfrm>
          <a:prstGeom prst="donut">
            <a:avLst>
              <a:gd fmla="val 31897" name="adj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9"/>
          <p:cNvSpPr/>
          <p:nvPr/>
        </p:nvSpPr>
        <p:spPr>
          <a:xfrm>
            <a:off x="8651500" y="161632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9"/>
          <p:cNvSpPr/>
          <p:nvPr/>
        </p:nvSpPr>
        <p:spPr>
          <a:xfrm>
            <a:off x="2179100" y="83125"/>
            <a:ext cx="978600" cy="978600"/>
          </a:xfrm>
          <a:prstGeom prst="ellipse">
            <a:avLst/>
          </a:prstGeom>
          <a:noFill/>
          <a:ln cap="flat" cmpd="sng" w="9525">
            <a:solidFill>
              <a:srgbClr val="00ACC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9"/>
          <p:cNvSpPr/>
          <p:nvPr/>
        </p:nvSpPr>
        <p:spPr>
          <a:xfrm>
            <a:off x="8062825" y="688875"/>
            <a:ext cx="449700" cy="449700"/>
          </a:xfrm>
          <a:prstGeom prst="ellipse">
            <a:avLst/>
          </a:prstGeom>
          <a:noFill/>
          <a:ln cap="flat" cmpd="sng" w="9525">
            <a:solidFill>
              <a:srgbClr val="ED4A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olumn + image">
  <p:cSld name="TITLE_AND_BODY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0"/>
          <p:cNvSpPr txBox="1"/>
          <p:nvPr>
            <p:ph type="title"/>
          </p:nvPr>
        </p:nvSpPr>
        <p:spPr>
          <a:xfrm>
            <a:off x="4572000" y="909050"/>
            <a:ext cx="363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60" name="Google Shape;460;p20"/>
          <p:cNvSpPr txBox="1"/>
          <p:nvPr>
            <p:ph idx="1" type="body"/>
          </p:nvPr>
        </p:nvSpPr>
        <p:spPr>
          <a:xfrm>
            <a:off x="4572000" y="1525754"/>
            <a:ext cx="3639600" cy="278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￮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61" name="Google Shape;461;p20"/>
          <p:cNvSpPr/>
          <p:nvPr/>
        </p:nvSpPr>
        <p:spPr>
          <a:xfrm>
            <a:off x="-295650" y="-356450"/>
            <a:ext cx="1057800" cy="1057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0"/>
          <p:cNvSpPr/>
          <p:nvPr/>
        </p:nvSpPr>
        <p:spPr>
          <a:xfrm>
            <a:off x="2836600" y="179825"/>
            <a:ext cx="978600" cy="978600"/>
          </a:xfrm>
          <a:prstGeom prst="donut">
            <a:avLst>
              <a:gd fmla="val 39527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0"/>
          <p:cNvSpPr/>
          <p:nvPr/>
        </p:nvSpPr>
        <p:spPr>
          <a:xfrm>
            <a:off x="465975" y="3692750"/>
            <a:ext cx="1019400" cy="10194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0"/>
          <p:cNvSpPr/>
          <p:nvPr/>
        </p:nvSpPr>
        <p:spPr>
          <a:xfrm>
            <a:off x="1485375" y="4559750"/>
            <a:ext cx="361500" cy="361500"/>
          </a:xfrm>
          <a:prstGeom prst="donut">
            <a:avLst>
              <a:gd fmla="val 29951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0"/>
          <p:cNvSpPr/>
          <p:nvPr/>
        </p:nvSpPr>
        <p:spPr>
          <a:xfrm>
            <a:off x="2364800" y="346950"/>
            <a:ext cx="274200" cy="2739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0"/>
          <p:cNvSpPr/>
          <p:nvPr/>
        </p:nvSpPr>
        <p:spPr>
          <a:xfrm>
            <a:off x="-472600" y="-533400"/>
            <a:ext cx="1411800" cy="1411800"/>
          </a:xfrm>
          <a:prstGeom prst="ellipse">
            <a:avLst/>
          </a:prstGeom>
          <a:noFill/>
          <a:ln cap="flat" cmpd="sng" w="9525">
            <a:solidFill>
              <a:srgbClr val="00ACC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0"/>
          <p:cNvSpPr/>
          <p:nvPr/>
        </p:nvSpPr>
        <p:spPr>
          <a:xfrm>
            <a:off x="2899000" y="242225"/>
            <a:ext cx="853800" cy="853800"/>
          </a:xfrm>
          <a:prstGeom prst="ellipse">
            <a:avLst/>
          </a:prstGeom>
          <a:noFill/>
          <a:ln cap="flat" cmpd="sng" w="9525">
            <a:solidFill>
              <a:srgbClr val="ED4A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0"/>
          <p:cNvSpPr/>
          <p:nvPr/>
        </p:nvSpPr>
        <p:spPr>
          <a:xfrm>
            <a:off x="1061150" y="142950"/>
            <a:ext cx="538500" cy="5382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olumn + image 1">
  <p:cSld name="TITLE_AND_BODY_1_1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1"/>
          <p:cNvSpPr txBox="1"/>
          <p:nvPr>
            <p:ph type="title"/>
          </p:nvPr>
        </p:nvSpPr>
        <p:spPr>
          <a:xfrm>
            <a:off x="4572000" y="909050"/>
            <a:ext cx="363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71" name="Google Shape;471;p21"/>
          <p:cNvSpPr txBox="1"/>
          <p:nvPr>
            <p:ph idx="1" type="body"/>
          </p:nvPr>
        </p:nvSpPr>
        <p:spPr>
          <a:xfrm>
            <a:off x="4572000" y="1525754"/>
            <a:ext cx="3639600" cy="278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￮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2" name="Google Shape;472;p21"/>
          <p:cNvSpPr/>
          <p:nvPr/>
        </p:nvSpPr>
        <p:spPr>
          <a:xfrm>
            <a:off x="580275" y="751950"/>
            <a:ext cx="3639600" cy="3639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1"/>
          <p:cNvSpPr/>
          <p:nvPr/>
        </p:nvSpPr>
        <p:spPr>
          <a:xfrm>
            <a:off x="-295650" y="-356450"/>
            <a:ext cx="1057800" cy="1057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1"/>
          <p:cNvSpPr/>
          <p:nvPr/>
        </p:nvSpPr>
        <p:spPr>
          <a:xfrm>
            <a:off x="2836600" y="179825"/>
            <a:ext cx="978600" cy="978600"/>
          </a:xfrm>
          <a:prstGeom prst="donut">
            <a:avLst>
              <a:gd fmla="val 39527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1"/>
          <p:cNvSpPr/>
          <p:nvPr/>
        </p:nvSpPr>
        <p:spPr>
          <a:xfrm>
            <a:off x="465975" y="3692750"/>
            <a:ext cx="1019400" cy="10194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1"/>
          <p:cNvSpPr/>
          <p:nvPr/>
        </p:nvSpPr>
        <p:spPr>
          <a:xfrm>
            <a:off x="1485375" y="4559750"/>
            <a:ext cx="361500" cy="361500"/>
          </a:xfrm>
          <a:prstGeom prst="donut">
            <a:avLst>
              <a:gd fmla="val 29951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1"/>
          <p:cNvSpPr/>
          <p:nvPr/>
        </p:nvSpPr>
        <p:spPr>
          <a:xfrm>
            <a:off x="2364800" y="346950"/>
            <a:ext cx="274200" cy="2739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1"/>
          <p:cNvSpPr/>
          <p:nvPr/>
        </p:nvSpPr>
        <p:spPr>
          <a:xfrm>
            <a:off x="-472600" y="-533400"/>
            <a:ext cx="1411800" cy="1411800"/>
          </a:xfrm>
          <a:prstGeom prst="ellipse">
            <a:avLst/>
          </a:prstGeom>
          <a:noFill/>
          <a:ln cap="flat" cmpd="sng" w="9525">
            <a:solidFill>
              <a:srgbClr val="00ACC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1"/>
          <p:cNvSpPr/>
          <p:nvPr/>
        </p:nvSpPr>
        <p:spPr>
          <a:xfrm>
            <a:off x="2899000" y="242225"/>
            <a:ext cx="853800" cy="853800"/>
          </a:xfrm>
          <a:prstGeom prst="ellipse">
            <a:avLst/>
          </a:prstGeom>
          <a:noFill/>
          <a:ln cap="flat" cmpd="sng" w="9525">
            <a:solidFill>
              <a:srgbClr val="ED4A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1"/>
          <p:cNvSpPr/>
          <p:nvPr/>
        </p:nvSpPr>
        <p:spPr>
          <a:xfrm>
            <a:off x="1061150" y="142950"/>
            <a:ext cx="538500" cy="5382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2300611" y="990190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02BDC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51" name="Google Shape;51;p3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54" name="Google Shape;54;p3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2" name="Google Shape;62;p3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 txBox="1"/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9pPr>
          </a:lstStyle>
          <a:p/>
        </p:txBody>
      </p:sp>
      <p:sp>
        <p:nvSpPr>
          <p:cNvPr id="66" name="Google Shape;66;p3"/>
          <p:cNvSpPr txBox="1"/>
          <p:nvPr>
            <p:ph idx="1" type="subTitle"/>
          </p:nvPr>
        </p:nvSpPr>
        <p:spPr>
          <a:xfrm>
            <a:off x="2886100" y="2916252"/>
            <a:ext cx="3371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2000"/>
              <a:buNone/>
              <a:defRPr>
                <a:solidFill>
                  <a:srgbClr val="FFB600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8pPr>
            <a:lvl9pPr lvl="8" rtl="0" algn="ctr">
              <a:spcBef>
                <a:spcPts val="1000"/>
              </a:spcBef>
              <a:spcAft>
                <a:spcPts val="1000"/>
              </a:spcAft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2"/>
          <p:cNvSpPr txBox="1"/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83" name="Google Shape;483;p22"/>
          <p:cNvSpPr txBox="1"/>
          <p:nvPr>
            <p:ph idx="1" type="body"/>
          </p:nvPr>
        </p:nvSpPr>
        <p:spPr>
          <a:xfrm>
            <a:off x="2935875" y="1550150"/>
            <a:ext cx="2560500" cy="337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84" name="Google Shape;484;p22"/>
          <p:cNvSpPr txBox="1"/>
          <p:nvPr>
            <p:ph idx="2" type="body"/>
          </p:nvPr>
        </p:nvSpPr>
        <p:spPr>
          <a:xfrm>
            <a:off x="5650849" y="1550150"/>
            <a:ext cx="2560500" cy="337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85" name="Google Shape;485;p22"/>
          <p:cNvSpPr/>
          <p:nvPr/>
        </p:nvSpPr>
        <p:spPr>
          <a:xfrm>
            <a:off x="-358950" y="2194400"/>
            <a:ext cx="2347200" cy="2347200"/>
          </a:xfrm>
          <a:prstGeom prst="donut">
            <a:avLst>
              <a:gd fmla="val 36789" name="adj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2"/>
          <p:cNvSpPr/>
          <p:nvPr/>
        </p:nvSpPr>
        <p:spPr>
          <a:xfrm>
            <a:off x="198450" y="-321125"/>
            <a:ext cx="978600" cy="978600"/>
          </a:xfrm>
          <a:prstGeom prst="ellipse">
            <a:avLst/>
          </a:prstGeom>
          <a:noFill/>
          <a:ln cap="flat" cmpd="sng" w="9525">
            <a:solidFill>
              <a:srgbClr val="E8004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2"/>
          <p:cNvSpPr/>
          <p:nvPr/>
        </p:nvSpPr>
        <p:spPr>
          <a:xfrm>
            <a:off x="198450" y="420475"/>
            <a:ext cx="657600" cy="657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2"/>
          <p:cNvSpPr/>
          <p:nvPr/>
        </p:nvSpPr>
        <p:spPr>
          <a:xfrm>
            <a:off x="1177051" y="657475"/>
            <a:ext cx="846900" cy="846900"/>
          </a:xfrm>
          <a:prstGeom prst="donut">
            <a:avLst>
              <a:gd fmla="val 22275" name="adj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2"/>
          <p:cNvSpPr/>
          <p:nvPr/>
        </p:nvSpPr>
        <p:spPr>
          <a:xfrm>
            <a:off x="887650" y="4142300"/>
            <a:ext cx="1207800" cy="12078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2"/>
          <p:cNvSpPr/>
          <p:nvPr/>
        </p:nvSpPr>
        <p:spPr>
          <a:xfrm>
            <a:off x="153675" y="4799600"/>
            <a:ext cx="550500" cy="550500"/>
          </a:xfrm>
          <a:prstGeom prst="donut">
            <a:avLst>
              <a:gd fmla="val 18606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2"/>
          <p:cNvSpPr/>
          <p:nvPr/>
        </p:nvSpPr>
        <p:spPr>
          <a:xfrm>
            <a:off x="1172525" y="1696950"/>
            <a:ext cx="304800" cy="30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2"/>
          <p:cNvSpPr/>
          <p:nvPr/>
        </p:nvSpPr>
        <p:spPr>
          <a:xfrm>
            <a:off x="7844250" y="6192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2"/>
          <p:cNvSpPr/>
          <p:nvPr/>
        </p:nvSpPr>
        <p:spPr>
          <a:xfrm>
            <a:off x="7515500" y="-72500"/>
            <a:ext cx="397500" cy="397500"/>
          </a:xfrm>
          <a:prstGeom prst="donut">
            <a:avLst>
              <a:gd fmla="val 30568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2"/>
          <p:cNvSpPr/>
          <p:nvPr/>
        </p:nvSpPr>
        <p:spPr>
          <a:xfrm>
            <a:off x="8651500" y="1030850"/>
            <a:ext cx="304800" cy="3048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2"/>
          <p:cNvSpPr/>
          <p:nvPr/>
        </p:nvSpPr>
        <p:spPr>
          <a:xfrm>
            <a:off x="8097900" y="167450"/>
            <a:ext cx="741600" cy="741600"/>
          </a:xfrm>
          <a:prstGeom prst="donut">
            <a:avLst>
              <a:gd fmla="val 8064" name="adj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2"/>
          <p:cNvSpPr/>
          <p:nvPr/>
        </p:nvSpPr>
        <p:spPr>
          <a:xfrm>
            <a:off x="8394750" y="15043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2"/>
          <p:cNvSpPr/>
          <p:nvPr/>
        </p:nvSpPr>
        <p:spPr>
          <a:xfrm>
            <a:off x="-205625" y="2347725"/>
            <a:ext cx="2040600" cy="2040600"/>
          </a:xfrm>
          <a:prstGeom prst="ellipse">
            <a:avLst/>
          </a:prstGeom>
          <a:noFill/>
          <a:ln cap="flat" cmpd="sng" w="9525">
            <a:solidFill>
              <a:srgbClr val="65BB4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2"/>
          <p:cNvSpPr/>
          <p:nvPr/>
        </p:nvSpPr>
        <p:spPr>
          <a:xfrm>
            <a:off x="305125" y="-214450"/>
            <a:ext cx="765300" cy="7653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2"/>
          <p:cNvSpPr/>
          <p:nvPr/>
        </p:nvSpPr>
        <p:spPr>
          <a:xfrm>
            <a:off x="8532600" y="911950"/>
            <a:ext cx="542700" cy="542700"/>
          </a:xfrm>
          <a:prstGeom prst="ellipse">
            <a:avLst/>
          </a:prstGeom>
          <a:noFill/>
          <a:ln cap="flat" cmpd="sng" w="9525">
            <a:solidFill>
              <a:srgbClr val="F8BB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3"/>
          <p:cNvSpPr/>
          <p:nvPr/>
        </p:nvSpPr>
        <p:spPr>
          <a:xfrm>
            <a:off x="8638525" y="1472600"/>
            <a:ext cx="978600" cy="978600"/>
          </a:xfrm>
          <a:prstGeom prst="ellipse">
            <a:avLst/>
          </a:prstGeom>
          <a:noFill/>
          <a:ln cap="flat" cmpd="sng" w="9525">
            <a:solidFill>
              <a:srgbClr val="ED4A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3"/>
          <p:cNvSpPr txBox="1"/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03" name="Google Shape;503;p23"/>
          <p:cNvSpPr txBox="1"/>
          <p:nvPr>
            <p:ph idx="1" type="body"/>
          </p:nvPr>
        </p:nvSpPr>
        <p:spPr>
          <a:xfrm>
            <a:off x="2935875" y="1550150"/>
            <a:ext cx="1700400" cy="3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04" name="Google Shape;504;p23"/>
          <p:cNvSpPr txBox="1"/>
          <p:nvPr>
            <p:ph idx="2" type="body"/>
          </p:nvPr>
        </p:nvSpPr>
        <p:spPr>
          <a:xfrm>
            <a:off x="4723373" y="1550150"/>
            <a:ext cx="1700400" cy="3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05" name="Google Shape;505;p23"/>
          <p:cNvSpPr txBox="1"/>
          <p:nvPr>
            <p:ph idx="3" type="body"/>
          </p:nvPr>
        </p:nvSpPr>
        <p:spPr>
          <a:xfrm>
            <a:off x="6510871" y="1550150"/>
            <a:ext cx="1700400" cy="3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06" name="Google Shape;506;p23"/>
          <p:cNvSpPr/>
          <p:nvPr/>
        </p:nvSpPr>
        <p:spPr>
          <a:xfrm>
            <a:off x="1016475" y="2981600"/>
            <a:ext cx="440400" cy="4404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3"/>
          <p:cNvSpPr/>
          <p:nvPr/>
        </p:nvSpPr>
        <p:spPr>
          <a:xfrm>
            <a:off x="-68725" y="3346150"/>
            <a:ext cx="819600" cy="819600"/>
          </a:xfrm>
          <a:prstGeom prst="ellipse">
            <a:avLst/>
          </a:prstGeom>
          <a:noFill/>
          <a:ln cap="flat" cmpd="sng" w="9525">
            <a:solidFill>
              <a:srgbClr val="00D1C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3"/>
          <p:cNvSpPr/>
          <p:nvPr/>
        </p:nvSpPr>
        <p:spPr>
          <a:xfrm>
            <a:off x="1361475" y="140725"/>
            <a:ext cx="862800" cy="863400"/>
          </a:xfrm>
          <a:prstGeom prst="donut">
            <a:avLst>
              <a:gd fmla="val 43200" name="adj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3"/>
          <p:cNvSpPr/>
          <p:nvPr/>
        </p:nvSpPr>
        <p:spPr>
          <a:xfrm>
            <a:off x="1438125" y="3422000"/>
            <a:ext cx="1062000" cy="1062000"/>
          </a:xfrm>
          <a:prstGeom prst="donut">
            <a:avLst>
              <a:gd fmla="val 9905" name="adj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3"/>
          <p:cNvSpPr/>
          <p:nvPr/>
        </p:nvSpPr>
        <p:spPr>
          <a:xfrm>
            <a:off x="2059425" y="1112475"/>
            <a:ext cx="304800" cy="3048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3"/>
          <p:cNvSpPr/>
          <p:nvPr/>
        </p:nvSpPr>
        <p:spPr>
          <a:xfrm>
            <a:off x="8723500" y="270225"/>
            <a:ext cx="550500" cy="550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3"/>
          <p:cNvSpPr/>
          <p:nvPr/>
        </p:nvSpPr>
        <p:spPr>
          <a:xfrm>
            <a:off x="8546800" y="608625"/>
            <a:ext cx="397500" cy="397500"/>
          </a:xfrm>
          <a:prstGeom prst="donut">
            <a:avLst>
              <a:gd fmla="val 8754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3"/>
          <p:cNvSpPr/>
          <p:nvPr/>
        </p:nvSpPr>
        <p:spPr>
          <a:xfrm>
            <a:off x="8211275" y="1152650"/>
            <a:ext cx="397500" cy="3975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3"/>
          <p:cNvSpPr/>
          <p:nvPr/>
        </p:nvSpPr>
        <p:spPr>
          <a:xfrm>
            <a:off x="7599600" y="-275250"/>
            <a:ext cx="741600" cy="741600"/>
          </a:xfrm>
          <a:prstGeom prst="donut">
            <a:avLst>
              <a:gd fmla="val 39163" name="adj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3"/>
          <p:cNvSpPr/>
          <p:nvPr/>
        </p:nvSpPr>
        <p:spPr>
          <a:xfrm>
            <a:off x="9033775" y="1867850"/>
            <a:ext cx="188100" cy="1881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3"/>
          <p:cNvSpPr/>
          <p:nvPr/>
        </p:nvSpPr>
        <p:spPr>
          <a:xfrm>
            <a:off x="-480225" y="243625"/>
            <a:ext cx="2347200" cy="2347200"/>
          </a:xfrm>
          <a:prstGeom prst="donut">
            <a:avLst>
              <a:gd fmla="val 21094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3"/>
          <p:cNvSpPr/>
          <p:nvPr/>
        </p:nvSpPr>
        <p:spPr>
          <a:xfrm>
            <a:off x="1016475" y="4091700"/>
            <a:ext cx="1207800" cy="1207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3"/>
          <p:cNvSpPr/>
          <p:nvPr/>
        </p:nvSpPr>
        <p:spPr>
          <a:xfrm>
            <a:off x="204075" y="927925"/>
            <a:ext cx="978600" cy="978600"/>
          </a:xfrm>
          <a:prstGeom prst="ellipse">
            <a:avLst/>
          </a:prstGeom>
          <a:noFill/>
          <a:ln cap="flat" cmpd="sng" w="9525">
            <a:solidFill>
              <a:srgbClr val="BBCD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4"/>
          <p:cNvSpPr txBox="1"/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21" name="Google Shape;521;p24"/>
          <p:cNvSpPr/>
          <p:nvPr/>
        </p:nvSpPr>
        <p:spPr>
          <a:xfrm>
            <a:off x="1280688" y="366915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4"/>
          <p:cNvSpPr/>
          <p:nvPr/>
        </p:nvSpPr>
        <p:spPr>
          <a:xfrm>
            <a:off x="180500" y="4023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4"/>
          <p:cNvSpPr/>
          <p:nvPr/>
        </p:nvSpPr>
        <p:spPr>
          <a:xfrm>
            <a:off x="246046" y="3213146"/>
            <a:ext cx="456000" cy="4560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4"/>
          <p:cNvSpPr/>
          <p:nvPr/>
        </p:nvSpPr>
        <p:spPr>
          <a:xfrm>
            <a:off x="71500" y="3038600"/>
            <a:ext cx="804900" cy="804900"/>
          </a:xfrm>
          <a:prstGeom prst="ellipse">
            <a:avLst/>
          </a:prstGeom>
          <a:noFill/>
          <a:ln cap="flat" cmpd="sng" w="9525">
            <a:solidFill>
              <a:srgbClr val="65BB4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4"/>
          <p:cNvSpPr/>
          <p:nvPr/>
        </p:nvSpPr>
        <p:spPr>
          <a:xfrm>
            <a:off x="1280700" y="1608475"/>
            <a:ext cx="1043400" cy="1044000"/>
          </a:xfrm>
          <a:prstGeom prst="donut">
            <a:avLst>
              <a:gd fmla="val 43200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4"/>
          <p:cNvSpPr/>
          <p:nvPr/>
        </p:nvSpPr>
        <p:spPr>
          <a:xfrm>
            <a:off x="1640475" y="-201875"/>
            <a:ext cx="750300" cy="7503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4"/>
          <p:cNvSpPr/>
          <p:nvPr/>
        </p:nvSpPr>
        <p:spPr>
          <a:xfrm>
            <a:off x="-480225" y="243625"/>
            <a:ext cx="2347200" cy="2347200"/>
          </a:xfrm>
          <a:prstGeom prst="donut">
            <a:avLst>
              <a:gd fmla="val 6129" name="adj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4"/>
          <p:cNvSpPr/>
          <p:nvPr/>
        </p:nvSpPr>
        <p:spPr>
          <a:xfrm>
            <a:off x="-222975" y="500875"/>
            <a:ext cx="1832700" cy="1832700"/>
          </a:xfrm>
          <a:prstGeom prst="ellipse">
            <a:avLst/>
          </a:prstGeom>
          <a:noFill/>
          <a:ln cap="flat" cmpd="sng" w="9525">
            <a:solidFill>
              <a:srgbClr val="ED4A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4"/>
          <p:cNvSpPr/>
          <p:nvPr/>
        </p:nvSpPr>
        <p:spPr>
          <a:xfrm>
            <a:off x="1280700" y="3950125"/>
            <a:ext cx="750300" cy="7503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4"/>
          <p:cNvSpPr/>
          <p:nvPr/>
        </p:nvSpPr>
        <p:spPr>
          <a:xfrm>
            <a:off x="7913000" y="60022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4"/>
          <p:cNvSpPr/>
          <p:nvPr/>
        </p:nvSpPr>
        <p:spPr>
          <a:xfrm>
            <a:off x="8703400" y="1608475"/>
            <a:ext cx="287100" cy="287100"/>
          </a:xfrm>
          <a:prstGeom prst="donut">
            <a:avLst>
              <a:gd fmla="val 18608" name="adj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4"/>
          <p:cNvSpPr/>
          <p:nvPr/>
        </p:nvSpPr>
        <p:spPr>
          <a:xfrm>
            <a:off x="8809377" y="886439"/>
            <a:ext cx="416400" cy="4164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4"/>
          <p:cNvSpPr/>
          <p:nvPr/>
        </p:nvSpPr>
        <p:spPr>
          <a:xfrm>
            <a:off x="8118000" y="-244550"/>
            <a:ext cx="741600" cy="741600"/>
          </a:xfrm>
          <a:prstGeom prst="donut">
            <a:avLst>
              <a:gd fmla="val 37879" name="adj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4"/>
          <p:cNvSpPr/>
          <p:nvPr/>
        </p:nvSpPr>
        <p:spPr>
          <a:xfrm>
            <a:off x="7813725" y="3127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4"/>
          <p:cNvSpPr/>
          <p:nvPr/>
        </p:nvSpPr>
        <p:spPr>
          <a:xfrm>
            <a:off x="8646900" y="723963"/>
            <a:ext cx="741600" cy="741600"/>
          </a:xfrm>
          <a:prstGeom prst="ellipse">
            <a:avLst/>
          </a:prstGeom>
          <a:noFill/>
          <a:ln cap="flat" cmpd="sng" w="9525">
            <a:solidFill>
              <a:srgbClr val="F8BB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5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cap="flat" cmpd="sng" w="9525">
            <a:solidFill>
              <a:srgbClr val="A1BE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5"/>
          <p:cNvSpPr txBox="1"/>
          <p:nvPr>
            <p:ph idx="1" type="body"/>
          </p:nvPr>
        </p:nvSpPr>
        <p:spPr>
          <a:xfrm>
            <a:off x="1246225" y="4177700"/>
            <a:ext cx="6651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539" name="Google Shape;539;p25"/>
          <p:cNvSpPr/>
          <p:nvPr/>
        </p:nvSpPr>
        <p:spPr>
          <a:xfrm rot="10800000">
            <a:off x="8705950" y="3777263"/>
            <a:ext cx="617400" cy="6174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5"/>
          <p:cNvSpPr/>
          <p:nvPr/>
        </p:nvSpPr>
        <p:spPr>
          <a:xfrm rot="10800000">
            <a:off x="608750" y="841361"/>
            <a:ext cx="515400" cy="515400"/>
          </a:xfrm>
          <a:prstGeom prst="donut">
            <a:avLst>
              <a:gd fmla="val 18608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5"/>
          <p:cNvSpPr/>
          <p:nvPr/>
        </p:nvSpPr>
        <p:spPr>
          <a:xfrm rot="10800000">
            <a:off x="8195021" y="4553300"/>
            <a:ext cx="831600" cy="831600"/>
          </a:xfrm>
          <a:prstGeom prst="donut">
            <a:avLst>
              <a:gd fmla="val 37879" name="adj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5"/>
          <p:cNvSpPr/>
          <p:nvPr/>
        </p:nvSpPr>
        <p:spPr>
          <a:xfrm rot="10800000">
            <a:off x="8458384" y="4183763"/>
            <a:ext cx="210900" cy="2109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5"/>
          <p:cNvSpPr/>
          <p:nvPr/>
        </p:nvSpPr>
        <p:spPr>
          <a:xfrm rot="10800000">
            <a:off x="-153147" y="-444547"/>
            <a:ext cx="1128300" cy="1128300"/>
          </a:xfrm>
          <a:prstGeom prst="ellipse">
            <a:avLst/>
          </a:prstGeom>
          <a:noFill/>
          <a:ln cap="flat" cmpd="sng" w="9525">
            <a:solidFill>
              <a:srgbClr val="ED4A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5"/>
          <p:cNvSpPr/>
          <p:nvPr/>
        </p:nvSpPr>
        <p:spPr>
          <a:xfrm rot="10800000">
            <a:off x="8012016" y="133391"/>
            <a:ext cx="434700" cy="434700"/>
          </a:xfrm>
          <a:prstGeom prst="donut">
            <a:avLst>
              <a:gd fmla="val 8754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5"/>
          <p:cNvSpPr/>
          <p:nvPr/>
        </p:nvSpPr>
        <p:spPr>
          <a:xfrm rot="10800000">
            <a:off x="-73577" y="841500"/>
            <a:ext cx="330900" cy="3309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5"/>
          <p:cNvSpPr/>
          <p:nvPr/>
        </p:nvSpPr>
        <p:spPr>
          <a:xfrm rot="10800000">
            <a:off x="8512150" y="133404"/>
            <a:ext cx="811200" cy="811200"/>
          </a:xfrm>
          <a:prstGeom prst="donut">
            <a:avLst>
              <a:gd fmla="val 39163" name="adj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5"/>
          <p:cNvSpPr/>
          <p:nvPr/>
        </p:nvSpPr>
        <p:spPr>
          <a:xfrm rot="10800000">
            <a:off x="117998" y="-173402"/>
            <a:ext cx="586200" cy="5862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5"/>
          <p:cNvSpPr/>
          <p:nvPr/>
        </p:nvSpPr>
        <p:spPr>
          <a:xfrm rot="10800000">
            <a:off x="748825" y="4695050"/>
            <a:ext cx="345000" cy="345000"/>
          </a:xfrm>
          <a:prstGeom prst="donut">
            <a:avLst>
              <a:gd fmla="val 30568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5"/>
          <p:cNvSpPr/>
          <p:nvPr/>
        </p:nvSpPr>
        <p:spPr>
          <a:xfrm rot="10800000">
            <a:off x="-107786" y="4259033"/>
            <a:ext cx="663000" cy="663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5"/>
          <p:cNvSpPr/>
          <p:nvPr/>
        </p:nvSpPr>
        <p:spPr>
          <a:xfrm rot="10800000">
            <a:off x="-316662" y="3443534"/>
            <a:ext cx="506100" cy="506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5"/>
          <p:cNvSpPr/>
          <p:nvPr/>
        </p:nvSpPr>
        <p:spPr>
          <a:xfrm rot="10800000">
            <a:off x="-226169" y="4140650"/>
            <a:ext cx="899400" cy="899400"/>
          </a:xfrm>
          <a:prstGeom prst="ellipse">
            <a:avLst/>
          </a:prstGeom>
          <a:noFill/>
          <a:ln cap="flat" cmpd="sng" w="9525">
            <a:solidFill>
              <a:srgbClr val="F8BB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5"/>
          <p:cNvSpPr/>
          <p:nvPr/>
        </p:nvSpPr>
        <p:spPr>
          <a:xfrm rot="10800000">
            <a:off x="8700641" y="1100250"/>
            <a:ext cx="333300" cy="3333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6"/>
          <p:cNvSpPr/>
          <p:nvPr/>
        </p:nvSpPr>
        <p:spPr>
          <a:xfrm>
            <a:off x="419100" y="-1581150"/>
            <a:ext cx="8305800" cy="8305800"/>
          </a:xfrm>
          <a:prstGeom prst="ellipse">
            <a:avLst/>
          </a:prstGeom>
          <a:noFill/>
          <a:ln cap="flat" cmpd="sng" w="9525">
            <a:solidFill>
              <a:srgbClr val="A1BE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6"/>
          <p:cNvSpPr/>
          <p:nvPr/>
        </p:nvSpPr>
        <p:spPr>
          <a:xfrm>
            <a:off x="-164200" y="6861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6"/>
          <p:cNvSpPr/>
          <p:nvPr/>
        </p:nvSpPr>
        <p:spPr>
          <a:xfrm>
            <a:off x="8204500" y="3898800"/>
            <a:ext cx="447000" cy="447000"/>
          </a:xfrm>
          <a:prstGeom prst="donut">
            <a:avLst>
              <a:gd fmla="val 18608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6"/>
          <p:cNvSpPr/>
          <p:nvPr/>
        </p:nvSpPr>
        <p:spPr>
          <a:xfrm>
            <a:off x="100425" y="-196925"/>
            <a:ext cx="741600" cy="741600"/>
          </a:xfrm>
          <a:prstGeom prst="donut">
            <a:avLst>
              <a:gd fmla="val 37879" name="adj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6"/>
          <p:cNvSpPr/>
          <p:nvPr/>
        </p:nvSpPr>
        <p:spPr>
          <a:xfrm>
            <a:off x="419100" y="6861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6"/>
          <p:cNvSpPr/>
          <p:nvPr/>
        </p:nvSpPr>
        <p:spPr>
          <a:xfrm>
            <a:off x="8333725" y="4482500"/>
            <a:ext cx="978600" cy="978600"/>
          </a:xfrm>
          <a:prstGeom prst="ellipse">
            <a:avLst/>
          </a:prstGeom>
          <a:noFill/>
          <a:ln cap="flat" cmpd="sng" w="9525">
            <a:solidFill>
              <a:srgbClr val="ED4A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6"/>
          <p:cNvSpPr/>
          <p:nvPr/>
        </p:nvSpPr>
        <p:spPr>
          <a:xfrm>
            <a:off x="741750" y="4449750"/>
            <a:ext cx="397500" cy="397500"/>
          </a:xfrm>
          <a:prstGeom prst="donut">
            <a:avLst>
              <a:gd fmla="val 8754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6"/>
          <p:cNvSpPr/>
          <p:nvPr/>
        </p:nvSpPr>
        <p:spPr>
          <a:xfrm>
            <a:off x="8956300" y="4058696"/>
            <a:ext cx="287100" cy="287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6"/>
          <p:cNvSpPr/>
          <p:nvPr/>
        </p:nvSpPr>
        <p:spPr>
          <a:xfrm>
            <a:off x="-164200" y="4277700"/>
            <a:ext cx="741600" cy="741600"/>
          </a:xfrm>
          <a:prstGeom prst="donut">
            <a:avLst>
              <a:gd fmla="val 39163" name="adj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6"/>
          <p:cNvSpPr/>
          <p:nvPr/>
        </p:nvSpPr>
        <p:spPr>
          <a:xfrm>
            <a:off x="8568725" y="4717500"/>
            <a:ext cx="508500" cy="5085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6"/>
          <p:cNvSpPr/>
          <p:nvPr/>
        </p:nvSpPr>
        <p:spPr>
          <a:xfrm>
            <a:off x="8077475" y="224125"/>
            <a:ext cx="304800" cy="304800"/>
          </a:xfrm>
          <a:prstGeom prst="donut">
            <a:avLst>
              <a:gd fmla="val 30568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6"/>
          <p:cNvSpPr/>
          <p:nvPr/>
        </p:nvSpPr>
        <p:spPr>
          <a:xfrm>
            <a:off x="8553248" y="328373"/>
            <a:ext cx="585600" cy="5856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6"/>
          <p:cNvSpPr/>
          <p:nvPr/>
        </p:nvSpPr>
        <p:spPr>
          <a:xfrm>
            <a:off x="8876350" y="1187325"/>
            <a:ext cx="447000" cy="4470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6"/>
          <p:cNvSpPr/>
          <p:nvPr/>
        </p:nvSpPr>
        <p:spPr>
          <a:xfrm>
            <a:off x="8449000" y="224125"/>
            <a:ext cx="794400" cy="794400"/>
          </a:xfrm>
          <a:prstGeom prst="ellipse">
            <a:avLst/>
          </a:prstGeom>
          <a:noFill/>
          <a:ln cap="flat" cmpd="sng" w="9525">
            <a:solidFill>
              <a:srgbClr val="F8BB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6"/>
          <p:cNvSpPr/>
          <p:nvPr/>
        </p:nvSpPr>
        <p:spPr>
          <a:xfrm>
            <a:off x="100425" y="3830625"/>
            <a:ext cx="304800" cy="30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letely blank">
  <p:cSld name="BLANK_1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7"/>
          <p:cNvSpPr/>
          <p:nvPr/>
        </p:nvSpPr>
        <p:spPr>
          <a:xfrm>
            <a:off x="419100" y="-1581150"/>
            <a:ext cx="8305800" cy="8305800"/>
          </a:xfrm>
          <a:prstGeom prst="ellipse">
            <a:avLst/>
          </a:prstGeom>
          <a:noFill/>
          <a:ln cap="flat" cmpd="sng" w="9525">
            <a:solidFill>
              <a:srgbClr val="A1BE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9"/>
          <p:cNvSpPr/>
          <p:nvPr/>
        </p:nvSpPr>
        <p:spPr>
          <a:xfrm>
            <a:off x="7209425" y="50220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9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cap="flat" cmpd="sng" w="9525">
            <a:solidFill>
              <a:srgbClr val="A1BE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9"/>
          <p:cNvSpPr txBox="1"/>
          <p:nvPr>
            <p:ph type="ctrTitle"/>
          </p:nvPr>
        </p:nvSpPr>
        <p:spPr>
          <a:xfrm>
            <a:off x="2255425" y="1991825"/>
            <a:ext cx="4633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78" name="Google Shape;578;p29"/>
          <p:cNvSpPr/>
          <p:nvPr/>
        </p:nvSpPr>
        <p:spPr>
          <a:xfrm>
            <a:off x="267550" y="-886750"/>
            <a:ext cx="2347200" cy="2347200"/>
          </a:xfrm>
          <a:prstGeom prst="donut">
            <a:avLst>
              <a:gd fmla="val 29778" name="adj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9"/>
          <p:cNvSpPr/>
          <p:nvPr/>
        </p:nvSpPr>
        <p:spPr>
          <a:xfrm>
            <a:off x="8348875" y="2882375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9"/>
          <p:cNvSpPr/>
          <p:nvPr/>
        </p:nvSpPr>
        <p:spPr>
          <a:xfrm>
            <a:off x="2255425" y="541800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9"/>
          <p:cNvSpPr/>
          <p:nvPr/>
        </p:nvSpPr>
        <p:spPr>
          <a:xfrm>
            <a:off x="6752750" y="3465100"/>
            <a:ext cx="2284200" cy="2284200"/>
          </a:xfrm>
          <a:prstGeom prst="donut">
            <a:avLst>
              <a:gd fmla="val 11909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9"/>
          <p:cNvSpPr/>
          <p:nvPr/>
        </p:nvSpPr>
        <p:spPr>
          <a:xfrm>
            <a:off x="137775" y="3193200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9"/>
          <p:cNvSpPr/>
          <p:nvPr/>
        </p:nvSpPr>
        <p:spPr>
          <a:xfrm>
            <a:off x="376550" y="4217275"/>
            <a:ext cx="1207800" cy="1207800"/>
          </a:xfrm>
          <a:prstGeom prst="donut">
            <a:avLst>
              <a:gd fmla="val 42915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9"/>
          <p:cNvSpPr/>
          <p:nvPr/>
        </p:nvSpPr>
        <p:spPr>
          <a:xfrm>
            <a:off x="8244625" y="25419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9"/>
          <p:cNvSpPr/>
          <p:nvPr/>
        </p:nvSpPr>
        <p:spPr>
          <a:xfrm>
            <a:off x="7598775" y="-300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9"/>
          <p:cNvSpPr/>
          <p:nvPr/>
        </p:nvSpPr>
        <p:spPr>
          <a:xfrm>
            <a:off x="8244625" y="802850"/>
            <a:ext cx="657600" cy="6576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9"/>
          <p:cNvSpPr/>
          <p:nvPr/>
        </p:nvSpPr>
        <p:spPr>
          <a:xfrm>
            <a:off x="213975" y="695900"/>
            <a:ext cx="871500" cy="871500"/>
          </a:xfrm>
          <a:prstGeom prst="ellipse">
            <a:avLst/>
          </a:prstGeom>
          <a:noFill/>
          <a:ln cap="flat" cmpd="sng" w="9525">
            <a:solidFill>
              <a:srgbClr val="00ACC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9"/>
          <p:cNvSpPr/>
          <p:nvPr/>
        </p:nvSpPr>
        <p:spPr>
          <a:xfrm>
            <a:off x="-122175" y="2933250"/>
            <a:ext cx="1177500" cy="1177500"/>
          </a:xfrm>
          <a:prstGeom prst="ellipse">
            <a:avLst/>
          </a:prstGeom>
          <a:noFill/>
          <a:ln cap="flat" cmpd="sng" w="9525">
            <a:solidFill>
              <a:srgbClr val="BBCD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9"/>
          <p:cNvSpPr/>
          <p:nvPr/>
        </p:nvSpPr>
        <p:spPr>
          <a:xfrm>
            <a:off x="8150075" y="708300"/>
            <a:ext cx="846600" cy="846600"/>
          </a:xfrm>
          <a:prstGeom prst="ellipse">
            <a:avLst/>
          </a:prstGeom>
          <a:noFill/>
          <a:ln cap="flat" cmpd="sng" w="9525">
            <a:solidFill>
              <a:srgbClr val="65BB4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9"/>
          <p:cNvSpPr/>
          <p:nvPr/>
        </p:nvSpPr>
        <p:spPr>
          <a:xfrm>
            <a:off x="1055325" y="3904575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0"/>
          <p:cNvSpPr/>
          <p:nvPr/>
        </p:nvSpPr>
        <p:spPr>
          <a:xfrm>
            <a:off x="3058200" y="-295450"/>
            <a:ext cx="3027600" cy="3027900"/>
          </a:xfrm>
          <a:prstGeom prst="ellipse">
            <a:avLst/>
          </a:prstGeom>
          <a:noFill/>
          <a:ln cap="flat" cmpd="sng" w="9525">
            <a:solidFill>
              <a:srgbClr val="A1BE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0"/>
          <p:cNvSpPr txBox="1"/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94" name="Google Shape;594;p30"/>
          <p:cNvSpPr txBox="1"/>
          <p:nvPr>
            <p:ph idx="1" type="subTitle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None/>
              <a:defRPr b="1">
                <a:solidFill>
                  <a:srgbClr val="A1BEC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b="1" sz="3000">
                <a:solidFill>
                  <a:srgbClr val="A1BEC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b="1" sz="3000">
                <a:solidFill>
                  <a:srgbClr val="A1BEC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b="1" sz="3000">
                <a:solidFill>
                  <a:srgbClr val="A1BEC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b="1" sz="3000">
                <a:solidFill>
                  <a:srgbClr val="A1BEC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b="1" sz="3000">
                <a:solidFill>
                  <a:srgbClr val="A1BEC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b="1" sz="3000">
                <a:solidFill>
                  <a:srgbClr val="A1BEC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b="1" sz="3000">
                <a:solidFill>
                  <a:srgbClr val="A1BEC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b="1" sz="3000">
                <a:solidFill>
                  <a:srgbClr val="A1BECC"/>
                </a:solidFill>
              </a:defRPr>
            </a:lvl9pPr>
          </a:lstStyle>
          <a:p/>
        </p:txBody>
      </p:sp>
      <p:sp>
        <p:nvSpPr>
          <p:cNvPr id="595" name="Google Shape;595;p30"/>
          <p:cNvSpPr/>
          <p:nvPr/>
        </p:nvSpPr>
        <p:spPr>
          <a:xfrm>
            <a:off x="1414538" y="3988225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0"/>
          <p:cNvSpPr/>
          <p:nvPr/>
        </p:nvSpPr>
        <p:spPr>
          <a:xfrm>
            <a:off x="7630150" y="2469625"/>
            <a:ext cx="2347200" cy="2347200"/>
          </a:xfrm>
          <a:prstGeom prst="donut">
            <a:avLst>
              <a:gd fmla="val 29778" name="adj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0"/>
          <p:cNvSpPr/>
          <p:nvPr/>
        </p:nvSpPr>
        <p:spPr>
          <a:xfrm>
            <a:off x="376550" y="1139200"/>
            <a:ext cx="978600" cy="9786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0"/>
          <p:cNvSpPr/>
          <p:nvPr/>
        </p:nvSpPr>
        <p:spPr>
          <a:xfrm>
            <a:off x="7240275" y="4662700"/>
            <a:ext cx="657600" cy="6576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0"/>
          <p:cNvSpPr/>
          <p:nvPr/>
        </p:nvSpPr>
        <p:spPr>
          <a:xfrm>
            <a:off x="231175" y="-571700"/>
            <a:ext cx="2284200" cy="2284200"/>
          </a:xfrm>
          <a:prstGeom prst="donut">
            <a:avLst>
              <a:gd fmla="val 11909" name="adj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0"/>
          <p:cNvSpPr/>
          <p:nvPr/>
        </p:nvSpPr>
        <p:spPr>
          <a:xfrm>
            <a:off x="7507625" y="917475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0"/>
          <p:cNvSpPr/>
          <p:nvPr/>
        </p:nvSpPr>
        <p:spPr>
          <a:xfrm>
            <a:off x="8065925" y="-295450"/>
            <a:ext cx="1207800" cy="1207800"/>
          </a:xfrm>
          <a:prstGeom prst="donut">
            <a:avLst>
              <a:gd fmla="val 42915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0"/>
          <p:cNvSpPr/>
          <p:nvPr/>
        </p:nvSpPr>
        <p:spPr>
          <a:xfrm>
            <a:off x="1417200" y="20526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0"/>
          <p:cNvSpPr/>
          <p:nvPr/>
        </p:nvSpPr>
        <p:spPr>
          <a:xfrm>
            <a:off x="180500" y="4023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0"/>
          <p:cNvSpPr/>
          <p:nvPr/>
        </p:nvSpPr>
        <p:spPr>
          <a:xfrm>
            <a:off x="246046" y="3365546"/>
            <a:ext cx="456000" cy="4560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0"/>
          <p:cNvSpPr/>
          <p:nvPr/>
        </p:nvSpPr>
        <p:spPr>
          <a:xfrm>
            <a:off x="7072325" y="4494725"/>
            <a:ext cx="993600" cy="993300"/>
          </a:xfrm>
          <a:prstGeom prst="ellipse">
            <a:avLst/>
          </a:prstGeom>
          <a:noFill/>
          <a:ln cap="flat" cmpd="sng" w="9525">
            <a:solidFill>
              <a:srgbClr val="00ACC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0"/>
          <p:cNvSpPr/>
          <p:nvPr/>
        </p:nvSpPr>
        <p:spPr>
          <a:xfrm>
            <a:off x="7370250" y="780100"/>
            <a:ext cx="932400" cy="932400"/>
          </a:xfrm>
          <a:prstGeom prst="ellipse">
            <a:avLst/>
          </a:prstGeom>
          <a:noFill/>
          <a:ln cap="flat" cmpd="sng" w="9525">
            <a:solidFill>
              <a:srgbClr val="BBCD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0"/>
          <p:cNvSpPr/>
          <p:nvPr/>
        </p:nvSpPr>
        <p:spPr>
          <a:xfrm>
            <a:off x="180500" y="3300000"/>
            <a:ext cx="586800" cy="586800"/>
          </a:xfrm>
          <a:prstGeom prst="ellipse">
            <a:avLst/>
          </a:prstGeom>
          <a:noFill/>
          <a:ln cap="flat" cmpd="sng" w="9525">
            <a:solidFill>
              <a:srgbClr val="65BB4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0"/>
          <p:cNvSpPr/>
          <p:nvPr/>
        </p:nvSpPr>
        <p:spPr>
          <a:xfrm>
            <a:off x="7733375" y="467300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0"/>
          <p:cNvSpPr/>
          <p:nvPr/>
        </p:nvSpPr>
        <p:spPr>
          <a:xfrm>
            <a:off x="598175" y="-204700"/>
            <a:ext cx="1550100" cy="1550100"/>
          </a:xfrm>
          <a:prstGeom prst="ellipse">
            <a:avLst/>
          </a:prstGeom>
          <a:noFill/>
          <a:ln cap="flat" cmpd="sng" w="9525">
            <a:solidFill>
              <a:srgbClr val="E8004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1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cap="flat" cmpd="sng" w="9525">
            <a:solidFill>
              <a:srgbClr val="A1BE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1"/>
          <p:cNvSpPr/>
          <p:nvPr/>
        </p:nvSpPr>
        <p:spPr>
          <a:xfrm>
            <a:off x="8334450" y="4139625"/>
            <a:ext cx="424800" cy="42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1"/>
          <p:cNvSpPr/>
          <p:nvPr/>
        </p:nvSpPr>
        <p:spPr>
          <a:xfrm>
            <a:off x="4308288" y="-1078650"/>
            <a:ext cx="2347200" cy="2347200"/>
          </a:xfrm>
          <a:prstGeom prst="donut">
            <a:avLst>
              <a:gd fmla="val 17100" name="adj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1"/>
          <p:cNvSpPr/>
          <p:nvPr/>
        </p:nvSpPr>
        <p:spPr>
          <a:xfrm>
            <a:off x="4047750" y="805125"/>
            <a:ext cx="1048500" cy="10485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1"/>
          <p:cNvSpPr txBox="1"/>
          <p:nvPr>
            <p:ph idx="1" type="body"/>
          </p:nvPr>
        </p:nvSpPr>
        <p:spPr>
          <a:xfrm>
            <a:off x="1880850" y="1920300"/>
            <a:ext cx="5382300" cy="207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◎"/>
              <a:defRPr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616" name="Google Shape;616;p31"/>
          <p:cNvSpPr txBox="1"/>
          <p:nvPr/>
        </p:nvSpPr>
        <p:spPr>
          <a:xfrm>
            <a:off x="3593400" y="781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96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617" name="Google Shape;617;p31"/>
          <p:cNvSpPr/>
          <p:nvPr/>
        </p:nvSpPr>
        <p:spPr>
          <a:xfrm>
            <a:off x="229225" y="2988350"/>
            <a:ext cx="802800" cy="803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1"/>
          <p:cNvSpPr/>
          <p:nvPr/>
        </p:nvSpPr>
        <p:spPr>
          <a:xfrm>
            <a:off x="-442225" y="3999900"/>
            <a:ext cx="1695900" cy="1695900"/>
          </a:xfrm>
          <a:prstGeom prst="donut">
            <a:avLst>
              <a:gd fmla="val 10084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1"/>
          <p:cNvSpPr/>
          <p:nvPr/>
        </p:nvSpPr>
        <p:spPr>
          <a:xfrm>
            <a:off x="1334025" y="-231725"/>
            <a:ext cx="1666800" cy="1666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1"/>
          <p:cNvSpPr/>
          <p:nvPr/>
        </p:nvSpPr>
        <p:spPr>
          <a:xfrm>
            <a:off x="550525" y="710300"/>
            <a:ext cx="481500" cy="481800"/>
          </a:xfrm>
          <a:prstGeom prst="donut">
            <a:avLst>
              <a:gd fmla="val 37274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1"/>
          <p:cNvSpPr/>
          <p:nvPr/>
        </p:nvSpPr>
        <p:spPr>
          <a:xfrm>
            <a:off x="1032025" y="37914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1"/>
          <p:cNvSpPr/>
          <p:nvPr/>
        </p:nvSpPr>
        <p:spPr>
          <a:xfrm>
            <a:off x="1217050" y="1311325"/>
            <a:ext cx="304800" cy="304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1"/>
          <p:cNvSpPr/>
          <p:nvPr/>
        </p:nvSpPr>
        <p:spPr>
          <a:xfrm>
            <a:off x="7744475" y="1473300"/>
            <a:ext cx="1048500" cy="1048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1"/>
          <p:cNvSpPr/>
          <p:nvPr/>
        </p:nvSpPr>
        <p:spPr>
          <a:xfrm>
            <a:off x="8050675" y="2042175"/>
            <a:ext cx="1520100" cy="1520100"/>
          </a:xfrm>
          <a:prstGeom prst="donut">
            <a:avLst>
              <a:gd fmla="val 5022" name="adj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1"/>
          <p:cNvSpPr/>
          <p:nvPr/>
        </p:nvSpPr>
        <p:spPr>
          <a:xfrm>
            <a:off x="7969775" y="3713850"/>
            <a:ext cx="597900" cy="598200"/>
          </a:xfrm>
          <a:prstGeom prst="donut">
            <a:avLst>
              <a:gd fmla="val 43984" name="adj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31"/>
          <p:cNvSpPr/>
          <p:nvPr/>
        </p:nvSpPr>
        <p:spPr>
          <a:xfrm>
            <a:off x="8608775" y="1192100"/>
            <a:ext cx="184200" cy="1842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2"/>
          <p:cNvSpPr/>
          <p:nvPr/>
        </p:nvSpPr>
        <p:spPr>
          <a:xfrm>
            <a:off x="1144200" y="2698575"/>
            <a:ext cx="893700" cy="893700"/>
          </a:xfrm>
          <a:prstGeom prst="ellipse">
            <a:avLst/>
          </a:prstGeom>
          <a:noFill/>
          <a:ln cap="flat" cmpd="sng" w="9525">
            <a:solidFill>
              <a:srgbClr val="BBCD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32"/>
          <p:cNvSpPr txBox="1"/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30" name="Google Shape;630;p32"/>
          <p:cNvSpPr txBox="1"/>
          <p:nvPr>
            <p:ph idx="1" type="body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631" name="Google Shape;631;p32"/>
          <p:cNvSpPr/>
          <p:nvPr/>
        </p:nvSpPr>
        <p:spPr>
          <a:xfrm>
            <a:off x="259925" y="-206300"/>
            <a:ext cx="2347200" cy="2347200"/>
          </a:xfrm>
          <a:prstGeom prst="donut">
            <a:avLst>
              <a:gd fmla="val 29778" name="adj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2"/>
          <p:cNvSpPr/>
          <p:nvPr/>
        </p:nvSpPr>
        <p:spPr>
          <a:xfrm>
            <a:off x="-152925" y="1360050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2"/>
          <p:cNvSpPr/>
          <p:nvPr/>
        </p:nvSpPr>
        <p:spPr>
          <a:xfrm>
            <a:off x="2339600" y="243625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2"/>
          <p:cNvSpPr/>
          <p:nvPr/>
        </p:nvSpPr>
        <p:spPr>
          <a:xfrm>
            <a:off x="788725" y="2338650"/>
            <a:ext cx="811200" cy="811200"/>
          </a:xfrm>
          <a:prstGeom prst="donut">
            <a:avLst>
              <a:gd fmla="val 22275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2"/>
          <p:cNvSpPr/>
          <p:nvPr/>
        </p:nvSpPr>
        <p:spPr>
          <a:xfrm>
            <a:off x="153675" y="4149950"/>
            <a:ext cx="1207800" cy="1207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2"/>
          <p:cNvSpPr/>
          <p:nvPr/>
        </p:nvSpPr>
        <p:spPr>
          <a:xfrm>
            <a:off x="1315800" y="3860975"/>
            <a:ext cx="550500" cy="550500"/>
          </a:xfrm>
          <a:prstGeom prst="donut">
            <a:avLst>
              <a:gd fmla="val 42915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2"/>
          <p:cNvSpPr/>
          <p:nvPr/>
        </p:nvSpPr>
        <p:spPr>
          <a:xfrm>
            <a:off x="438575" y="2993025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2"/>
          <p:cNvSpPr/>
          <p:nvPr/>
        </p:nvSpPr>
        <p:spPr>
          <a:xfrm>
            <a:off x="7744850" y="420475"/>
            <a:ext cx="550500" cy="550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2"/>
          <p:cNvSpPr/>
          <p:nvPr/>
        </p:nvSpPr>
        <p:spPr>
          <a:xfrm>
            <a:off x="8839500" y="1019775"/>
            <a:ext cx="397500" cy="397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2"/>
          <p:cNvSpPr/>
          <p:nvPr/>
        </p:nvSpPr>
        <p:spPr>
          <a:xfrm>
            <a:off x="8295350" y="-321125"/>
            <a:ext cx="741600" cy="741600"/>
          </a:xfrm>
          <a:prstGeom prst="donut">
            <a:avLst>
              <a:gd fmla="val 31897" name="adj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2"/>
          <p:cNvSpPr/>
          <p:nvPr/>
        </p:nvSpPr>
        <p:spPr>
          <a:xfrm>
            <a:off x="8651500" y="161632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2"/>
          <p:cNvSpPr/>
          <p:nvPr/>
        </p:nvSpPr>
        <p:spPr>
          <a:xfrm>
            <a:off x="2179100" y="83125"/>
            <a:ext cx="978600" cy="978600"/>
          </a:xfrm>
          <a:prstGeom prst="ellipse">
            <a:avLst/>
          </a:prstGeom>
          <a:noFill/>
          <a:ln cap="flat" cmpd="sng" w="9525">
            <a:solidFill>
              <a:srgbClr val="00ACC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2"/>
          <p:cNvSpPr/>
          <p:nvPr/>
        </p:nvSpPr>
        <p:spPr>
          <a:xfrm>
            <a:off x="8062825" y="688875"/>
            <a:ext cx="449700" cy="449700"/>
          </a:xfrm>
          <a:prstGeom prst="ellipse">
            <a:avLst/>
          </a:prstGeom>
          <a:noFill/>
          <a:ln cap="flat" cmpd="sng" w="9525">
            <a:solidFill>
              <a:srgbClr val="ED4A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3811800" y="-194800"/>
            <a:ext cx="1520400" cy="152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4982150" y="734775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3469949" y="810973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3109875" y="154418"/>
            <a:ext cx="508800" cy="508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5395528" y="-85690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-140400" y="3784204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8079301" y="4416226"/>
            <a:ext cx="879300" cy="8793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407150" y="4701449"/>
            <a:ext cx="336900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96576" y="412332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7800547" y="465330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8471997" y="4203227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528659" y="350927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8327788" y="4664713"/>
            <a:ext cx="382244" cy="382244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p4"/>
          <p:cNvGrpSpPr/>
          <p:nvPr/>
        </p:nvGrpSpPr>
        <p:grpSpPr>
          <a:xfrm>
            <a:off x="154025" y="4093698"/>
            <a:ext cx="508851" cy="478711"/>
            <a:chOff x="5972700" y="2330200"/>
            <a:chExt cx="411625" cy="387275"/>
          </a:xfrm>
        </p:grpSpPr>
        <p:sp>
          <p:nvSpPr>
            <p:cNvPr id="83" name="Google Shape;83;p4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" name="Google Shape;85;p4"/>
          <p:cNvGrpSpPr/>
          <p:nvPr/>
        </p:nvGrpSpPr>
        <p:grpSpPr>
          <a:xfrm>
            <a:off x="5222963" y="889722"/>
            <a:ext cx="292923" cy="464285"/>
            <a:chOff x="6718575" y="2318625"/>
            <a:chExt cx="256950" cy="407375"/>
          </a:xfrm>
        </p:grpSpPr>
        <p:sp>
          <p:nvSpPr>
            <p:cNvPr id="86" name="Google Shape;86;p4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4"/>
          <p:cNvSpPr txBox="1"/>
          <p:nvPr>
            <p:ph idx="1" type="body"/>
          </p:nvPr>
        </p:nvSpPr>
        <p:spPr>
          <a:xfrm>
            <a:off x="1242275" y="1704600"/>
            <a:ext cx="6659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○"/>
              <a:defRPr i="1" sz="3000">
                <a:solidFill>
                  <a:srgbClr val="4A5C65"/>
                </a:solidFill>
              </a:defRPr>
            </a:lvl1pPr>
            <a:lvl2pPr indent="-419100" lvl="1" marL="914400" rtl="0" algn="ctr"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i="1" sz="3000">
                <a:solidFill>
                  <a:srgbClr val="4A5C65"/>
                </a:solidFill>
              </a:defRPr>
            </a:lvl2pPr>
            <a:lvl3pPr indent="-419100" lvl="2" marL="1371600" rtl="0" algn="ctr"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i="1" sz="3000">
                <a:solidFill>
                  <a:srgbClr val="4A5C65"/>
                </a:solidFill>
              </a:defRPr>
            </a:lvl3pPr>
            <a:lvl4pPr indent="-419100" lvl="3" marL="1828800" rtl="0" algn="ctr"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i="1" sz="3000">
                <a:solidFill>
                  <a:srgbClr val="4A5C65"/>
                </a:solidFill>
              </a:defRPr>
            </a:lvl4pPr>
            <a:lvl5pPr indent="-419100" lvl="4" marL="2286000" rtl="0" algn="ctr"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i="1" sz="3000">
                <a:solidFill>
                  <a:srgbClr val="4A5C65"/>
                </a:solidFill>
              </a:defRPr>
            </a:lvl5pPr>
            <a:lvl6pPr indent="-419100" lvl="5" marL="2743200" rtl="0" algn="ctr"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i="1" sz="3000">
                <a:solidFill>
                  <a:srgbClr val="4A5C65"/>
                </a:solidFill>
              </a:defRPr>
            </a:lvl6pPr>
            <a:lvl7pPr indent="-419100" lvl="6" marL="3200400" rtl="0" algn="ctr"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i="1" sz="3000">
                <a:solidFill>
                  <a:srgbClr val="4A5C65"/>
                </a:solidFill>
              </a:defRPr>
            </a:lvl7pPr>
            <a:lvl8pPr indent="-419100" lvl="7" marL="3657600" rtl="0" algn="ctr">
              <a:spcBef>
                <a:spcPts val="1000"/>
              </a:spcBef>
              <a:spcAft>
                <a:spcPts val="0"/>
              </a:spcAft>
              <a:buClr>
                <a:srgbClr val="4A5C65"/>
              </a:buClr>
              <a:buSzPts val="3000"/>
              <a:buChar char="◦"/>
              <a:defRPr i="1" sz="3000">
                <a:solidFill>
                  <a:srgbClr val="4A5C65"/>
                </a:solidFill>
              </a:defRPr>
            </a:lvl8pPr>
            <a:lvl9pPr indent="-419100" lvl="8" marL="4114800" algn="ctr">
              <a:spcBef>
                <a:spcPts val="1000"/>
              </a:spcBef>
              <a:spcAft>
                <a:spcPts val="1000"/>
              </a:spcAft>
              <a:buClr>
                <a:srgbClr val="4A5C65"/>
              </a:buClr>
              <a:buSzPts val="3000"/>
              <a:buChar char="◦"/>
              <a:defRPr i="1" sz="3000">
                <a:solidFill>
                  <a:srgbClr val="4A5C65"/>
                </a:solidFill>
              </a:defRPr>
            </a:lvl9pPr>
          </a:lstStyle>
          <a:p/>
        </p:txBody>
      </p:sp>
      <p:sp>
        <p:nvSpPr>
          <p:cNvPr id="95" name="Google Shape;95;p4"/>
          <p:cNvSpPr txBox="1"/>
          <p:nvPr/>
        </p:nvSpPr>
        <p:spPr>
          <a:xfrm>
            <a:off x="3593400" y="893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FFFFF"/>
                </a:solidFill>
              </a:rPr>
              <a:t>“</a:t>
            </a:r>
            <a:endParaRPr b="1" sz="9600">
              <a:solidFill>
                <a:srgbClr val="FFFFFF"/>
              </a:solidFill>
            </a:endParaRPr>
          </a:p>
        </p:txBody>
      </p:sp>
      <p:sp>
        <p:nvSpPr>
          <p:cNvPr id="96" name="Google Shape;96;p4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olumn + image">
  <p:cSld name="TITLE_AND_BODY_1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3"/>
          <p:cNvSpPr txBox="1"/>
          <p:nvPr>
            <p:ph type="title"/>
          </p:nvPr>
        </p:nvSpPr>
        <p:spPr>
          <a:xfrm>
            <a:off x="4572000" y="909050"/>
            <a:ext cx="363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46" name="Google Shape;646;p33"/>
          <p:cNvSpPr txBox="1"/>
          <p:nvPr>
            <p:ph idx="1" type="body"/>
          </p:nvPr>
        </p:nvSpPr>
        <p:spPr>
          <a:xfrm>
            <a:off x="4572000" y="1525754"/>
            <a:ext cx="3639600" cy="278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￮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647" name="Google Shape;647;p33"/>
          <p:cNvSpPr/>
          <p:nvPr/>
        </p:nvSpPr>
        <p:spPr>
          <a:xfrm>
            <a:off x="580275" y="751950"/>
            <a:ext cx="3639600" cy="3639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33"/>
          <p:cNvSpPr/>
          <p:nvPr/>
        </p:nvSpPr>
        <p:spPr>
          <a:xfrm>
            <a:off x="-295650" y="-356450"/>
            <a:ext cx="1057800" cy="1057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3"/>
          <p:cNvSpPr/>
          <p:nvPr/>
        </p:nvSpPr>
        <p:spPr>
          <a:xfrm>
            <a:off x="2836600" y="179825"/>
            <a:ext cx="978600" cy="978600"/>
          </a:xfrm>
          <a:prstGeom prst="donut">
            <a:avLst>
              <a:gd fmla="val 39527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3"/>
          <p:cNvSpPr/>
          <p:nvPr/>
        </p:nvSpPr>
        <p:spPr>
          <a:xfrm>
            <a:off x="465975" y="3692750"/>
            <a:ext cx="1019400" cy="10194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3"/>
          <p:cNvSpPr/>
          <p:nvPr/>
        </p:nvSpPr>
        <p:spPr>
          <a:xfrm>
            <a:off x="1485375" y="4559750"/>
            <a:ext cx="361500" cy="361500"/>
          </a:xfrm>
          <a:prstGeom prst="donut">
            <a:avLst>
              <a:gd fmla="val 29951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3"/>
          <p:cNvSpPr/>
          <p:nvPr/>
        </p:nvSpPr>
        <p:spPr>
          <a:xfrm>
            <a:off x="2364800" y="346950"/>
            <a:ext cx="274200" cy="2739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3"/>
          <p:cNvSpPr/>
          <p:nvPr/>
        </p:nvSpPr>
        <p:spPr>
          <a:xfrm>
            <a:off x="-472600" y="-533400"/>
            <a:ext cx="1411800" cy="1411800"/>
          </a:xfrm>
          <a:prstGeom prst="ellipse">
            <a:avLst/>
          </a:prstGeom>
          <a:noFill/>
          <a:ln cap="flat" cmpd="sng" w="9525">
            <a:solidFill>
              <a:srgbClr val="00ACC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3"/>
          <p:cNvSpPr/>
          <p:nvPr/>
        </p:nvSpPr>
        <p:spPr>
          <a:xfrm>
            <a:off x="2899000" y="242225"/>
            <a:ext cx="853800" cy="853800"/>
          </a:xfrm>
          <a:prstGeom prst="ellipse">
            <a:avLst/>
          </a:prstGeom>
          <a:noFill/>
          <a:ln cap="flat" cmpd="sng" w="9525">
            <a:solidFill>
              <a:srgbClr val="ED4A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33"/>
          <p:cNvSpPr/>
          <p:nvPr/>
        </p:nvSpPr>
        <p:spPr>
          <a:xfrm>
            <a:off x="1061150" y="142950"/>
            <a:ext cx="538500" cy="5382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4"/>
          <p:cNvSpPr txBox="1"/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58" name="Google Shape;658;p34"/>
          <p:cNvSpPr txBox="1"/>
          <p:nvPr>
            <p:ph idx="1" type="body"/>
          </p:nvPr>
        </p:nvSpPr>
        <p:spPr>
          <a:xfrm>
            <a:off x="2935875" y="1550150"/>
            <a:ext cx="2560500" cy="337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59" name="Google Shape;659;p34"/>
          <p:cNvSpPr txBox="1"/>
          <p:nvPr>
            <p:ph idx="2" type="body"/>
          </p:nvPr>
        </p:nvSpPr>
        <p:spPr>
          <a:xfrm>
            <a:off x="5650849" y="1550150"/>
            <a:ext cx="2560500" cy="337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60" name="Google Shape;660;p34"/>
          <p:cNvSpPr/>
          <p:nvPr/>
        </p:nvSpPr>
        <p:spPr>
          <a:xfrm>
            <a:off x="-358950" y="2194400"/>
            <a:ext cx="2347200" cy="2347200"/>
          </a:xfrm>
          <a:prstGeom prst="donut">
            <a:avLst>
              <a:gd fmla="val 36789" name="adj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4"/>
          <p:cNvSpPr/>
          <p:nvPr/>
        </p:nvSpPr>
        <p:spPr>
          <a:xfrm>
            <a:off x="198450" y="-321125"/>
            <a:ext cx="978600" cy="978600"/>
          </a:xfrm>
          <a:prstGeom prst="ellipse">
            <a:avLst/>
          </a:prstGeom>
          <a:noFill/>
          <a:ln cap="flat" cmpd="sng" w="9525">
            <a:solidFill>
              <a:srgbClr val="E8004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4"/>
          <p:cNvSpPr/>
          <p:nvPr/>
        </p:nvSpPr>
        <p:spPr>
          <a:xfrm>
            <a:off x="198450" y="420475"/>
            <a:ext cx="657600" cy="657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4"/>
          <p:cNvSpPr/>
          <p:nvPr/>
        </p:nvSpPr>
        <p:spPr>
          <a:xfrm>
            <a:off x="1177051" y="657475"/>
            <a:ext cx="846900" cy="846900"/>
          </a:xfrm>
          <a:prstGeom prst="donut">
            <a:avLst>
              <a:gd fmla="val 22275" name="adj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4"/>
          <p:cNvSpPr/>
          <p:nvPr/>
        </p:nvSpPr>
        <p:spPr>
          <a:xfrm>
            <a:off x="887650" y="4142300"/>
            <a:ext cx="1207800" cy="12078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4"/>
          <p:cNvSpPr/>
          <p:nvPr/>
        </p:nvSpPr>
        <p:spPr>
          <a:xfrm>
            <a:off x="153675" y="4799600"/>
            <a:ext cx="550500" cy="550500"/>
          </a:xfrm>
          <a:prstGeom prst="donut">
            <a:avLst>
              <a:gd fmla="val 18606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4"/>
          <p:cNvSpPr/>
          <p:nvPr/>
        </p:nvSpPr>
        <p:spPr>
          <a:xfrm>
            <a:off x="1172525" y="1696950"/>
            <a:ext cx="304800" cy="30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4"/>
          <p:cNvSpPr/>
          <p:nvPr/>
        </p:nvSpPr>
        <p:spPr>
          <a:xfrm>
            <a:off x="7844250" y="6192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4"/>
          <p:cNvSpPr/>
          <p:nvPr/>
        </p:nvSpPr>
        <p:spPr>
          <a:xfrm>
            <a:off x="7515500" y="-72500"/>
            <a:ext cx="397500" cy="397500"/>
          </a:xfrm>
          <a:prstGeom prst="donut">
            <a:avLst>
              <a:gd fmla="val 30568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4"/>
          <p:cNvSpPr/>
          <p:nvPr/>
        </p:nvSpPr>
        <p:spPr>
          <a:xfrm>
            <a:off x="8651500" y="1030850"/>
            <a:ext cx="304800" cy="3048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34"/>
          <p:cNvSpPr/>
          <p:nvPr/>
        </p:nvSpPr>
        <p:spPr>
          <a:xfrm>
            <a:off x="8097900" y="167450"/>
            <a:ext cx="741600" cy="741600"/>
          </a:xfrm>
          <a:prstGeom prst="donut">
            <a:avLst>
              <a:gd fmla="val 8064" name="adj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34"/>
          <p:cNvSpPr/>
          <p:nvPr/>
        </p:nvSpPr>
        <p:spPr>
          <a:xfrm>
            <a:off x="8394750" y="15043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34"/>
          <p:cNvSpPr/>
          <p:nvPr/>
        </p:nvSpPr>
        <p:spPr>
          <a:xfrm>
            <a:off x="-205625" y="2347725"/>
            <a:ext cx="2040600" cy="2040600"/>
          </a:xfrm>
          <a:prstGeom prst="ellipse">
            <a:avLst/>
          </a:prstGeom>
          <a:noFill/>
          <a:ln cap="flat" cmpd="sng" w="9525">
            <a:solidFill>
              <a:srgbClr val="65BB4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34"/>
          <p:cNvSpPr/>
          <p:nvPr/>
        </p:nvSpPr>
        <p:spPr>
          <a:xfrm>
            <a:off x="305125" y="-214450"/>
            <a:ext cx="765300" cy="7653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34"/>
          <p:cNvSpPr/>
          <p:nvPr/>
        </p:nvSpPr>
        <p:spPr>
          <a:xfrm>
            <a:off x="8532600" y="911950"/>
            <a:ext cx="542700" cy="542700"/>
          </a:xfrm>
          <a:prstGeom prst="ellipse">
            <a:avLst/>
          </a:prstGeom>
          <a:noFill/>
          <a:ln cap="flat" cmpd="sng" w="9525">
            <a:solidFill>
              <a:srgbClr val="F8BB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5"/>
          <p:cNvSpPr/>
          <p:nvPr/>
        </p:nvSpPr>
        <p:spPr>
          <a:xfrm>
            <a:off x="8638525" y="1472600"/>
            <a:ext cx="978600" cy="978600"/>
          </a:xfrm>
          <a:prstGeom prst="ellipse">
            <a:avLst/>
          </a:prstGeom>
          <a:noFill/>
          <a:ln cap="flat" cmpd="sng" w="9525">
            <a:solidFill>
              <a:srgbClr val="ED4A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5"/>
          <p:cNvSpPr txBox="1"/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78" name="Google Shape;678;p35"/>
          <p:cNvSpPr txBox="1"/>
          <p:nvPr>
            <p:ph idx="1" type="body"/>
          </p:nvPr>
        </p:nvSpPr>
        <p:spPr>
          <a:xfrm>
            <a:off x="2935875" y="1550150"/>
            <a:ext cx="1700400" cy="3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79" name="Google Shape;679;p35"/>
          <p:cNvSpPr txBox="1"/>
          <p:nvPr>
            <p:ph idx="2" type="body"/>
          </p:nvPr>
        </p:nvSpPr>
        <p:spPr>
          <a:xfrm>
            <a:off x="4723373" y="1550150"/>
            <a:ext cx="1700400" cy="3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80" name="Google Shape;680;p35"/>
          <p:cNvSpPr txBox="1"/>
          <p:nvPr>
            <p:ph idx="3" type="body"/>
          </p:nvPr>
        </p:nvSpPr>
        <p:spPr>
          <a:xfrm>
            <a:off x="6510871" y="1550150"/>
            <a:ext cx="1700400" cy="3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81" name="Google Shape;681;p35"/>
          <p:cNvSpPr/>
          <p:nvPr/>
        </p:nvSpPr>
        <p:spPr>
          <a:xfrm>
            <a:off x="1016475" y="2981600"/>
            <a:ext cx="440400" cy="4404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5"/>
          <p:cNvSpPr/>
          <p:nvPr/>
        </p:nvSpPr>
        <p:spPr>
          <a:xfrm>
            <a:off x="-68725" y="3346150"/>
            <a:ext cx="819600" cy="819600"/>
          </a:xfrm>
          <a:prstGeom prst="ellipse">
            <a:avLst/>
          </a:prstGeom>
          <a:noFill/>
          <a:ln cap="flat" cmpd="sng" w="9525">
            <a:solidFill>
              <a:srgbClr val="00D1C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5"/>
          <p:cNvSpPr/>
          <p:nvPr/>
        </p:nvSpPr>
        <p:spPr>
          <a:xfrm>
            <a:off x="1361475" y="140725"/>
            <a:ext cx="862800" cy="863400"/>
          </a:xfrm>
          <a:prstGeom prst="donut">
            <a:avLst>
              <a:gd fmla="val 43200" name="adj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5"/>
          <p:cNvSpPr/>
          <p:nvPr/>
        </p:nvSpPr>
        <p:spPr>
          <a:xfrm>
            <a:off x="1438125" y="3422000"/>
            <a:ext cx="1062000" cy="1062000"/>
          </a:xfrm>
          <a:prstGeom prst="donut">
            <a:avLst>
              <a:gd fmla="val 9905" name="adj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5"/>
          <p:cNvSpPr/>
          <p:nvPr/>
        </p:nvSpPr>
        <p:spPr>
          <a:xfrm>
            <a:off x="2059425" y="1112475"/>
            <a:ext cx="304800" cy="3048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5"/>
          <p:cNvSpPr/>
          <p:nvPr/>
        </p:nvSpPr>
        <p:spPr>
          <a:xfrm>
            <a:off x="8723500" y="270225"/>
            <a:ext cx="550500" cy="550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5"/>
          <p:cNvSpPr/>
          <p:nvPr/>
        </p:nvSpPr>
        <p:spPr>
          <a:xfrm>
            <a:off x="8546800" y="608625"/>
            <a:ext cx="397500" cy="397500"/>
          </a:xfrm>
          <a:prstGeom prst="donut">
            <a:avLst>
              <a:gd fmla="val 8754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5"/>
          <p:cNvSpPr/>
          <p:nvPr/>
        </p:nvSpPr>
        <p:spPr>
          <a:xfrm>
            <a:off x="8211275" y="1152650"/>
            <a:ext cx="397500" cy="3975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35"/>
          <p:cNvSpPr/>
          <p:nvPr/>
        </p:nvSpPr>
        <p:spPr>
          <a:xfrm>
            <a:off x="7599600" y="-275250"/>
            <a:ext cx="741600" cy="741600"/>
          </a:xfrm>
          <a:prstGeom prst="donut">
            <a:avLst>
              <a:gd fmla="val 39163" name="adj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5"/>
          <p:cNvSpPr/>
          <p:nvPr/>
        </p:nvSpPr>
        <p:spPr>
          <a:xfrm>
            <a:off x="9033775" y="1867850"/>
            <a:ext cx="188100" cy="1881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5"/>
          <p:cNvSpPr/>
          <p:nvPr/>
        </p:nvSpPr>
        <p:spPr>
          <a:xfrm>
            <a:off x="-480225" y="243625"/>
            <a:ext cx="2347200" cy="2347200"/>
          </a:xfrm>
          <a:prstGeom prst="donut">
            <a:avLst>
              <a:gd fmla="val 21094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5"/>
          <p:cNvSpPr/>
          <p:nvPr/>
        </p:nvSpPr>
        <p:spPr>
          <a:xfrm>
            <a:off x="1016475" y="4091700"/>
            <a:ext cx="1207800" cy="1207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5"/>
          <p:cNvSpPr/>
          <p:nvPr/>
        </p:nvSpPr>
        <p:spPr>
          <a:xfrm>
            <a:off x="204075" y="927925"/>
            <a:ext cx="978600" cy="978600"/>
          </a:xfrm>
          <a:prstGeom prst="ellipse">
            <a:avLst/>
          </a:prstGeom>
          <a:noFill/>
          <a:ln cap="flat" cmpd="sng" w="9525">
            <a:solidFill>
              <a:srgbClr val="BBCD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6"/>
          <p:cNvSpPr txBox="1"/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96" name="Google Shape;696;p36"/>
          <p:cNvSpPr/>
          <p:nvPr/>
        </p:nvSpPr>
        <p:spPr>
          <a:xfrm>
            <a:off x="1280688" y="366915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36"/>
          <p:cNvSpPr/>
          <p:nvPr/>
        </p:nvSpPr>
        <p:spPr>
          <a:xfrm>
            <a:off x="180500" y="4023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36"/>
          <p:cNvSpPr/>
          <p:nvPr/>
        </p:nvSpPr>
        <p:spPr>
          <a:xfrm>
            <a:off x="246046" y="3213146"/>
            <a:ext cx="456000" cy="4560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6"/>
          <p:cNvSpPr/>
          <p:nvPr/>
        </p:nvSpPr>
        <p:spPr>
          <a:xfrm>
            <a:off x="71500" y="3038600"/>
            <a:ext cx="804900" cy="804900"/>
          </a:xfrm>
          <a:prstGeom prst="ellipse">
            <a:avLst/>
          </a:prstGeom>
          <a:noFill/>
          <a:ln cap="flat" cmpd="sng" w="9525">
            <a:solidFill>
              <a:srgbClr val="65BB4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6"/>
          <p:cNvSpPr/>
          <p:nvPr/>
        </p:nvSpPr>
        <p:spPr>
          <a:xfrm>
            <a:off x="1280700" y="1608475"/>
            <a:ext cx="1043400" cy="1044000"/>
          </a:xfrm>
          <a:prstGeom prst="donut">
            <a:avLst>
              <a:gd fmla="val 43200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6"/>
          <p:cNvSpPr/>
          <p:nvPr/>
        </p:nvSpPr>
        <p:spPr>
          <a:xfrm>
            <a:off x="1640475" y="-201875"/>
            <a:ext cx="750300" cy="7503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6"/>
          <p:cNvSpPr/>
          <p:nvPr/>
        </p:nvSpPr>
        <p:spPr>
          <a:xfrm>
            <a:off x="-480225" y="243625"/>
            <a:ext cx="2347200" cy="2347200"/>
          </a:xfrm>
          <a:prstGeom prst="donut">
            <a:avLst>
              <a:gd fmla="val 6129" name="adj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36"/>
          <p:cNvSpPr/>
          <p:nvPr/>
        </p:nvSpPr>
        <p:spPr>
          <a:xfrm>
            <a:off x="-222975" y="500875"/>
            <a:ext cx="1832700" cy="1832700"/>
          </a:xfrm>
          <a:prstGeom prst="ellipse">
            <a:avLst/>
          </a:prstGeom>
          <a:noFill/>
          <a:ln cap="flat" cmpd="sng" w="9525">
            <a:solidFill>
              <a:srgbClr val="ED4A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36"/>
          <p:cNvSpPr/>
          <p:nvPr/>
        </p:nvSpPr>
        <p:spPr>
          <a:xfrm>
            <a:off x="1280700" y="3950125"/>
            <a:ext cx="750300" cy="7503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36"/>
          <p:cNvSpPr/>
          <p:nvPr/>
        </p:nvSpPr>
        <p:spPr>
          <a:xfrm>
            <a:off x="7913000" y="60022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36"/>
          <p:cNvSpPr/>
          <p:nvPr/>
        </p:nvSpPr>
        <p:spPr>
          <a:xfrm>
            <a:off x="8703400" y="1608475"/>
            <a:ext cx="287100" cy="287100"/>
          </a:xfrm>
          <a:prstGeom prst="donut">
            <a:avLst>
              <a:gd fmla="val 18608" name="adj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6"/>
          <p:cNvSpPr/>
          <p:nvPr/>
        </p:nvSpPr>
        <p:spPr>
          <a:xfrm>
            <a:off x="8809377" y="886439"/>
            <a:ext cx="416400" cy="4164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6"/>
          <p:cNvSpPr/>
          <p:nvPr/>
        </p:nvSpPr>
        <p:spPr>
          <a:xfrm>
            <a:off x="8118000" y="-244550"/>
            <a:ext cx="741600" cy="741600"/>
          </a:xfrm>
          <a:prstGeom prst="donut">
            <a:avLst>
              <a:gd fmla="val 37879" name="adj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6"/>
          <p:cNvSpPr/>
          <p:nvPr/>
        </p:nvSpPr>
        <p:spPr>
          <a:xfrm>
            <a:off x="7813725" y="3127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6"/>
          <p:cNvSpPr/>
          <p:nvPr/>
        </p:nvSpPr>
        <p:spPr>
          <a:xfrm>
            <a:off x="8646900" y="723963"/>
            <a:ext cx="741600" cy="741600"/>
          </a:xfrm>
          <a:prstGeom prst="ellipse">
            <a:avLst/>
          </a:prstGeom>
          <a:noFill/>
          <a:ln cap="flat" cmpd="sng" w="9525">
            <a:solidFill>
              <a:srgbClr val="F8BB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7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cap="flat" cmpd="sng" w="9525">
            <a:solidFill>
              <a:srgbClr val="A1BE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7"/>
          <p:cNvSpPr txBox="1"/>
          <p:nvPr>
            <p:ph idx="1" type="body"/>
          </p:nvPr>
        </p:nvSpPr>
        <p:spPr>
          <a:xfrm>
            <a:off x="1246225" y="4177700"/>
            <a:ext cx="6651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714" name="Google Shape;714;p37"/>
          <p:cNvSpPr/>
          <p:nvPr/>
        </p:nvSpPr>
        <p:spPr>
          <a:xfrm rot="10800000">
            <a:off x="8705950" y="3777263"/>
            <a:ext cx="617400" cy="6174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7"/>
          <p:cNvSpPr/>
          <p:nvPr/>
        </p:nvSpPr>
        <p:spPr>
          <a:xfrm rot="10800000">
            <a:off x="608750" y="841361"/>
            <a:ext cx="515400" cy="515400"/>
          </a:xfrm>
          <a:prstGeom prst="donut">
            <a:avLst>
              <a:gd fmla="val 18608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7"/>
          <p:cNvSpPr/>
          <p:nvPr/>
        </p:nvSpPr>
        <p:spPr>
          <a:xfrm rot="10800000">
            <a:off x="8195021" y="4553300"/>
            <a:ext cx="831600" cy="831600"/>
          </a:xfrm>
          <a:prstGeom prst="donut">
            <a:avLst>
              <a:gd fmla="val 37879" name="adj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7"/>
          <p:cNvSpPr/>
          <p:nvPr/>
        </p:nvSpPr>
        <p:spPr>
          <a:xfrm rot="10800000">
            <a:off x="8458384" y="4183763"/>
            <a:ext cx="210900" cy="2109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7"/>
          <p:cNvSpPr/>
          <p:nvPr/>
        </p:nvSpPr>
        <p:spPr>
          <a:xfrm rot="10800000">
            <a:off x="-153147" y="-444547"/>
            <a:ext cx="1128300" cy="1128300"/>
          </a:xfrm>
          <a:prstGeom prst="ellipse">
            <a:avLst/>
          </a:prstGeom>
          <a:noFill/>
          <a:ln cap="flat" cmpd="sng" w="9525">
            <a:solidFill>
              <a:srgbClr val="ED4A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7"/>
          <p:cNvSpPr/>
          <p:nvPr/>
        </p:nvSpPr>
        <p:spPr>
          <a:xfrm rot="10800000">
            <a:off x="8012016" y="133391"/>
            <a:ext cx="434700" cy="434700"/>
          </a:xfrm>
          <a:prstGeom prst="donut">
            <a:avLst>
              <a:gd fmla="val 8754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37"/>
          <p:cNvSpPr/>
          <p:nvPr/>
        </p:nvSpPr>
        <p:spPr>
          <a:xfrm rot="10800000">
            <a:off x="-73577" y="841500"/>
            <a:ext cx="330900" cy="3309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37"/>
          <p:cNvSpPr/>
          <p:nvPr/>
        </p:nvSpPr>
        <p:spPr>
          <a:xfrm rot="10800000">
            <a:off x="8512150" y="133404"/>
            <a:ext cx="811200" cy="811200"/>
          </a:xfrm>
          <a:prstGeom prst="donut">
            <a:avLst>
              <a:gd fmla="val 39163" name="adj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7"/>
          <p:cNvSpPr/>
          <p:nvPr/>
        </p:nvSpPr>
        <p:spPr>
          <a:xfrm rot="10800000">
            <a:off x="117998" y="-173402"/>
            <a:ext cx="586200" cy="5862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37"/>
          <p:cNvSpPr/>
          <p:nvPr/>
        </p:nvSpPr>
        <p:spPr>
          <a:xfrm rot="10800000">
            <a:off x="748825" y="4695050"/>
            <a:ext cx="345000" cy="345000"/>
          </a:xfrm>
          <a:prstGeom prst="donut">
            <a:avLst>
              <a:gd fmla="val 30568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37"/>
          <p:cNvSpPr/>
          <p:nvPr/>
        </p:nvSpPr>
        <p:spPr>
          <a:xfrm rot="10800000">
            <a:off x="-107786" y="4259033"/>
            <a:ext cx="663000" cy="663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7"/>
          <p:cNvSpPr/>
          <p:nvPr/>
        </p:nvSpPr>
        <p:spPr>
          <a:xfrm rot="10800000">
            <a:off x="-316662" y="3443534"/>
            <a:ext cx="506100" cy="506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37"/>
          <p:cNvSpPr/>
          <p:nvPr/>
        </p:nvSpPr>
        <p:spPr>
          <a:xfrm rot="10800000">
            <a:off x="-226169" y="4140650"/>
            <a:ext cx="899400" cy="899400"/>
          </a:xfrm>
          <a:prstGeom prst="ellipse">
            <a:avLst/>
          </a:prstGeom>
          <a:noFill/>
          <a:ln cap="flat" cmpd="sng" w="9525">
            <a:solidFill>
              <a:srgbClr val="F8BB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37"/>
          <p:cNvSpPr/>
          <p:nvPr/>
        </p:nvSpPr>
        <p:spPr>
          <a:xfrm rot="10800000">
            <a:off x="8700641" y="1100250"/>
            <a:ext cx="333300" cy="3333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8"/>
          <p:cNvSpPr/>
          <p:nvPr/>
        </p:nvSpPr>
        <p:spPr>
          <a:xfrm>
            <a:off x="419100" y="-1581150"/>
            <a:ext cx="8305800" cy="8305800"/>
          </a:xfrm>
          <a:prstGeom prst="ellipse">
            <a:avLst/>
          </a:prstGeom>
          <a:noFill/>
          <a:ln cap="flat" cmpd="sng" w="9525">
            <a:solidFill>
              <a:srgbClr val="A1BE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38"/>
          <p:cNvSpPr/>
          <p:nvPr/>
        </p:nvSpPr>
        <p:spPr>
          <a:xfrm>
            <a:off x="-164200" y="6861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38"/>
          <p:cNvSpPr/>
          <p:nvPr/>
        </p:nvSpPr>
        <p:spPr>
          <a:xfrm>
            <a:off x="8204500" y="3898800"/>
            <a:ext cx="447000" cy="447000"/>
          </a:xfrm>
          <a:prstGeom prst="donut">
            <a:avLst>
              <a:gd fmla="val 18608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8"/>
          <p:cNvSpPr/>
          <p:nvPr/>
        </p:nvSpPr>
        <p:spPr>
          <a:xfrm>
            <a:off x="100425" y="-196925"/>
            <a:ext cx="741600" cy="741600"/>
          </a:xfrm>
          <a:prstGeom prst="donut">
            <a:avLst>
              <a:gd fmla="val 37879" name="adj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8"/>
          <p:cNvSpPr/>
          <p:nvPr/>
        </p:nvSpPr>
        <p:spPr>
          <a:xfrm>
            <a:off x="419100" y="6861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8"/>
          <p:cNvSpPr/>
          <p:nvPr/>
        </p:nvSpPr>
        <p:spPr>
          <a:xfrm>
            <a:off x="8333725" y="4482500"/>
            <a:ext cx="978600" cy="978600"/>
          </a:xfrm>
          <a:prstGeom prst="ellipse">
            <a:avLst/>
          </a:prstGeom>
          <a:noFill/>
          <a:ln cap="flat" cmpd="sng" w="9525">
            <a:solidFill>
              <a:srgbClr val="ED4A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8"/>
          <p:cNvSpPr/>
          <p:nvPr/>
        </p:nvSpPr>
        <p:spPr>
          <a:xfrm>
            <a:off x="741750" y="4449750"/>
            <a:ext cx="397500" cy="397500"/>
          </a:xfrm>
          <a:prstGeom prst="donut">
            <a:avLst>
              <a:gd fmla="val 8754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8"/>
          <p:cNvSpPr/>
          <p:nvPr/>
        </p:nvSpPr>
        <p:spPr>
          <a:xfrm>
            <a:off x="8956300" y="4058696"/>
            <a:ext cx="287100" cy="287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8"/>
          <p:cNvSpPr/>
          <p:nvPr/>
        </p:nvSpPr>
        <p:spPr>
          <a:xfrm>
            <a:off x="-164200" y="4277700"/>
            <a:ext cx="741600" cy="741600"/>
          </a:xfrm>
          <a:prstGeom prst="donut">
            <a:avLst>
              <a:gd fmla="val 39163" name="adj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38"/>
          <p:cNvSpPr/>
          <p:nvPr/>
        </p:nvSpPr>
        <p:spPr>
          <a:xfrm>
            <a:off x="8568725" y="4717500"/>
            <a:ext cx="508500" cy="5085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38"/>
          <p:cNvSpPr/>
          <p:nvPr/>
        </p:nvSpPr>
        <p:spPr>
          <a:xfrm>
            <a:off x="8077475" y="224125"/>
            <a:ext cx="304800" cy="304800"/>
          </a:xfrm>
          <a:prstGeom prst="donut">
            <a:avLst>
              <a:gd fmla="val 30568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8"/>
          <p:cNvSpPr/>
          <p:nvPr/>
        </p:nvSpPr>
        <p:spPr>
          <a:xfrm>
            <a:off x="8553248" y="328373"/>
            <a:ext cx="585600" cy="5856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8"/>
          <p:cNvSpPr/>
          <p:nvPr/>
        </p:nvSpPr>
        <p:spPr>
          <a:xfrm>
            <a:off x="8876350" y="1187325"/>
            <a:ext cx="447000" cy="4470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8"/>
          <p:cNvSpPr/>
          <p:nvPr/>
        </p:nvSpPr>
        <p:spPr>
          <a:xfrm>
            <a:off x="8449000" y="224125"/>
            <a:ext cx="794400" cy="794400"/>
          </a:xfrm>
          <a:prstGeom prst="ellipse">
            <a:avLst/>
          </a:prstGeom>
          <a:noFill/>
          <a:ln cap="flat" cmpd="sng" w="9525">
            <a:solidFill>
              <a:srgbClr val="F8BB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8"/>
          <p:cNvSpPr/>
          <p:nvPr/>
        </p:nvSpPr>
        <p:spPr>
          <a:xfrm>
            <a:off x="100425" y="3830625"/>
            <a:ext cx="304800" cy="30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letely blank">
  <p:cSld name="BLANK_1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9"/>
          <p:cNvSpPr/>
          <p:nvPr/>
        </p:nvSpPr>
        <p:spPr>
          <a:xfrm>
            <a:off x="419100" y="-1581150"/>
            <a:ext cx="8305800" cy="8305800"/>
          </a:xfrm>
          <a:prstGeom prst="ellipse">
            <a:avLst/>
          </a:prstGeom>
          <a:noFill/>
          <a:ln cap="flat" cmpd="sng" w="9525">
            <a:solidFill>
              <a:srgbClr val="A1BE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8726411" y="320006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02BDC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5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13" name="Google Shape;113;p5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5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116" name="Google Shape;116;p5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5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5" name="Google Shape;125;p5"/>
          <p:cNvSpPr txBox="1"/>
          <p:nvPr>
            <p:ph idx="1" type="body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◦"/>
              <a:defRPr/>
            </a:lvl9pPr>
          </a:lstStyle>
          <a:p/>
        </p:txBody>
      </p:sp>
      <p:sp>
        <p:nvSpPr>
          <p:cNvPr id="126" name="Google Shape;126;p5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6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"/>
          <p:cNvSpPr/>
          <p:nvPr/>
        </p:nvSpPr>
        <p:spPr>
          <a:xfrm>
            <a:off x="8726411" y="320006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02BDC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" name="Google Shape;142;p6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43" name="Google Shape;143;p6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" name="Google Shape;145;p6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146" name="Google Shape;146;p6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6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5" name="Google Shape;155;p6"/>
          <p:cNvSpPr txBox="1"/>
          <p:nvPr>
            <p:ph idx="1" type="body"/>
          </p:nvPr>
        </p:nvSpPr>
        <p:spPr>
          <a:xfrm>
            <a:off x="2830925" y="1200150"/>
            <a:ext cx="2516400" cy="3120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156" name="Google Shape;156;p6"/>
          <p:cNvSpPr txBox="1"/>
          <p:nvPr>
            <p:ph idx="2" type="body"/>
          </p:nvPr>
        </p:nvSpPr>
        <p:spPr>
          <a:xfrm>
            <a:off x="5651044" y="1200150"/>
            <a:ext cx="2671500" cy="3120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157" name="Google Shape;157;p6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7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7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7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7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7"/>
          <p:cNvSpPr/>
          <p:nvPr/>
        </p:nvSpPr>
        <p:spPr>
          <a:xfrm>
            <a:off x="8726411" y="320006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02BDC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" name="Google Shape;173;p7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74" name="Google Shape;174;p7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" name="Google Shape;176;p7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177" name="Google Shape;177;p7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Google Shape;185;p7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86" name="Google Shape;186;p7"/>
          <p:cNvSpPr txBox="1"/>
          <p:nvPr>
            <p:ph idx="1" type="body"/>
          </p:nvPr>
        </p:nvSpPr>
        <p:spPr>
          <a:xfrm>
            <a:off x="2683000" y="1428750"/>
            <a:ext cx="1858800" cy="27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1pPr>
            <a:lvl2pPr indent="-311150" lvl="1" marL="9144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2pPr>
            <a:lvl3pPr indent="-311150" lvl="2" marL="13716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3pPr>
            <a:lvl4pPr indent="-311150" lvl="3" marL="18288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4pPr>
            <a:lvl5pPr indent="-311150" lvl="4" marL="22860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5pPr>
            <a:lvl6pPr indent="-311150" lvl="5" marL="27432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6pPr>
            <a:lvl7pPr indent="-311150" lvl="6" marL="32004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7pPr>
            <a:lvl8pPr indent="-311150" lvl="7" marL="36576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8pPr>
            <a:lvl9pPr indent="-311150" lvl="8" marL="4114800" rtl="0">
              <a:spcBef>
                <a:spcPts val="1000"/>
              </a:spcBef>
              <a:spcAft>
                <a:spcPts val="1000"/>
              </a:spcAft>
              <a:buSzPts val="1300"/>
              <a:buChar char="◦"/>
              <a:defRPr sz="1300"/>
            </a:lvl9pPr>
          </a:lstStyle>
          <a:p/>
        </p:txBody>
      </p:sp>
      <p:sp>
        <p:nvSpPr>
          <p:cNvPr id="187" name="Google Shape;187;p7"/>
          <p:cNvSpPr txBox="1"/>
          <p:nvPr>
            <p:ph idx="2" type="body"/>
          </p:nvPr>
        </p:nvSpPr>
        <p:spPr>
          <a:xfrm>
            <a:off x="4637114" y="1428750"/>
            <a:ext cx="1858800" cy="27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1pPr>
            <a:lvl2pPr indent="-311150" lvl="1" marL="9144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2pPr>
            <a:lvl3pPr indent="-311150" lvl="2" marL="13716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3pPr>
            <a:lvl4pPr indent="-311150" lvl="3" marL="18288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4pPr>
            <a:lvl5pPr indent="-311150" lvl="4" marL="22860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5pPr>
            <a:lvl6pPr indent="-311150" lvl="5" marL="27432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6pPr>
            <a:lvl7pPr indent="-311150" lvl="6" marL="32004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7pPr>
            <a:lvl8pPr indent="-311150" lvl="7" marL="36576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8pPr>
            <a:lvl9pPr indent="-311150" lvl="8" marL="4114800" rtl="0">
              <a:spcBef>
                <a:spcPts val="1000"/>
              </a:spcBef>
              <a:spcAft>
                <a:spcPts val="1000"/>
              </a:spcAft>
              <a:buSzPts val="1300"/>
              <a:buChar char="◦"/>
              <a:defRPr sz="1300"/>
            </a:lvl9pPr>
          </a:lstStyle>
          <a:p/>
        </p:txBody>
      </p:sp>
      <p:sp>
        <p:nvSpPr>
          <p:cNvPr id="188" name="Google Shape;188;p7"/>
          <p:cNvSpPr txBox="1"/>
          <p:nvPr>
            <p:ph idx="3" type="body"/>
          </p:nvPr>
        </p:nvSpPr>
        <p:spPr>
          <a:xfrm>
            <a:off x="6591228" y="1428750"/>
            <a:ext cx="1858800" cy="27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1pPr>
            <a:lvl2pPr indent="-311150" lvl="1" marL="9144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2pPr>
            <a:lvl3pPr indent="-311150" lvl="2" marL="13716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3pPr>
            <a:lvl4pPr indent="-311150" lvl="3" marL="18288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4pPr>
            <a:lvl5pPr indent="-311150" lvl="4" marL="22860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5pPr>
            <a:lvl6pPr indent="-311150" lvl="5" marL="27432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6pPr>
            <a:lvl7pPr indent="-311150" lvl="6" marL="32004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7pPr>
            <a:lvl8pPr indent="-311150" lvl="7" marL="3657600" rtl="0">
              <a:spcBef>
                <a:spcPts val="1000"/>
              </a:spcBef>
              <a:spcAft>
                <a:spcPts val="0"/>
              </a:spcAft>
              <a:buSzPts val="1300"/>
              <a:buChar char="◦"/>
              <a:defRPr sz="1300"/>
            </a:lvl8pPr>
            <a:lvl9pPr indent="-311150" lvl="8" marL="4114800" rtl="0">
              <a:spcBef>
                <a:spcPts val="1000"/>
              </a:spcBef>
              <a:spcAft>
                <a:spcPts val="1000"/>
              </a:spcAft>
              <a:buSzPts val="1300"/>
              <a:buChar char="◦"/>
              <a:defRPr sz="1300"/>
            </a:lvl9pPr>
          </a:lstStyle>
          <a:p/>
        </p:txBody>
      </p:sp>
      <p:sp>
        <p:nvSpPr>
          <p:cNvPr id="189" name="Google Shape;189;p7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8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8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8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8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8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8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8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8"/>
          <p:cNvSpPr/>
          <p:nvPr/>
        </p:nvSpPr>
        <p:spPr>
          <a:xfrm>
            <a:off x="8726411" y="320006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02BDC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8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206" name="Google Shape;206;p8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8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209" name="Google Shape;209;p8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8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8" name="Google Shape;218;p8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794200" y="78224"/>
            <a:ext cx="141600" cy="1416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9"/>
          <p:cNvSpPr/>
          <p:nvPr/>
        </p:nvSpPr>
        <p:spPr>
          <a:xfrm>
            <a:off x="-140400" y="150205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9"/>
          <p:cNvSpPr/>
          <p:nvPr/>
        </p:nvSpPr>
        <p:spPr>
          <a:xfrm>
            <a:off x="8079301" y="377626"/>
            <a:ext cx="879300" cy="8793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9"/>
          <p:cNvSpPr/>
          <p:nvPr/>
        </p:nvSpPr>
        <p:spPr>
          <a:xfrm>
            <a:off x="696550" y="917625"/>
            <a:ext cx="336900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9"/>
          <p:cNvSpPr/>
          <p:nvPr/>
        </p:nvSpPr>
        <p:spPr>
          <a:xfrm>
            <a:off x="8924303" y="11938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7724347" y="76710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9"/>
          <p:cNvSpPr/>
          <p:nvPr/>
        </p:nvSpPr>
        <p:spPr>
          <a:xfrm>
            <a:off x="8923937" y="451941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9"/>
          <p:cNvSpPr/>
          <p:nvPr/>
        </p:nvSpPr>
        <p:spPr>
          <a:xfrm>
            <a:off x="528659" y="-124724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9"/>
          <p:cNvSpPr/>
          <p:nvPr/>
        </p:nvSpPr>
        <p:spPr>
          <a:xfrm>
            <a:off x="8327788" y="626113"/>
            <a:ext cx="382244" cy="382244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" name="Google Shape;230;p9"/>
          <p:cNvGrpSpPr/>
          <p:nvPr/>
        </p:nvGrpSpPr>
        <p:grpSpPr>
          <a:xfrm>
            <a:off x="154025" y="438904"/>
            <a:ext cx="508851" cy="478711"/>
            <a:chOff x="5972700" y="2330200"/>
            <a:chExt cx="411625" cy="387275"/>
          </a:xfrm>
        </p:grpSpPr>
        <p:sp>
          <p:nvSpPr>
            <p:cNvPr id="231" name="Google Shape;231;p9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9"/>
          <p:cNvSpPr txBox="1"/>
          <p:nvPr>
            <p:ph idx="1" type="body"/>
          </p:nvPr>
        </p:nvSpPr>
        <p:spPr>
          <a:xfrm>
            <a:off x="457200" y="41777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100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234" name="Google Shape;234;p9"/>
          <p:cNvSpPr/>
          <p:nvPr/>
        </p:nvSpPr>
        <p:spPr>
          <a:xfrm>
            <a:off x="7720375" y="103875"/>
            <a:ext cx="626400" cy="6264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" name="Google Shape;235;p9"/>
          <p:cNvGrpSpPr/>
          <p:nvPr/>
        </p:nvGrpSpPr>
        <p:grpSpPr>
          <a:xfrm>
            <a:off x="7915421" y="229147"/>
            <a:ext cx="236882" cy="375437"/>
            <a:chOff x="6718575" y="2318625"/>
            <a:chExt cx="256950" cy="407375"/>
          </a:xfrm>
        </p:grpSpPr>
        <p:sp>
          <p:nvSpPr>
            <p:cNvPr id="236" name="Google Shape;236;p9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9"/>
          <p:cNvSpPr txBox="1"/>
          <p:nvPr>
            <p:ph idx="12" type="sldNum"/>
          </p:nvPr>
        </p:nvSpPr>
        <p:spPr>
          <a:xfrm>
            <a:off x="8117984" y="43036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DEE9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0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0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0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0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0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0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0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0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0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0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0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0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0"/>
          <p:cNvSpPr/>
          <p:nvPr/>
        </p:nvSpPr>
        <p:spPr>
          <a:xfrm>
            <a:off x="8726411" y="320006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10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261" name="Google Shape;261;p10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10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264" name="Google Shape;264;p10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02BDC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10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○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"/>
          <p:cNvSpPr txBox="1"/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387" name="Google Shape;387;p15"/>
          <p:cNvSpPr txBox="1"/>
          <p:nvPr>
            <p:ph idx="1" type="body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8"/>
          <p:cNvSpPr txBox="1"/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573" name="Google Shape;573;p28"/>
          <p:cNvSpPr txBox="1"/>
          <p:nvPr>
            <p:ph idx="1" type="body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caniuse.com/#search=flexbox/" TargetMode="Externa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0"/>
          <p:cNvSpPr txBox="1"/>
          <p:nvPr>
            <p:ph type="ctrTitle"/>
          </p:nvPr>
        </p:nvSpPr>
        <p:spPr>
          <a:xfrm>
            <a:off x="2255425" y="1991825"/>
            <a:ext cx="4633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+ 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9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01_01.png" id="825" name="Google Shape;8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325" y="648225"/>
            <a:ext cx="3940216" cy="3757651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49"/>
          <p:cNvSpPr txBox="1"/>
          <p:nvPr/>
        </p:nvSpPr>
        <p:spPr>
          <a:xfrm>
            <a:off x="5402375" y="1224525"/>
            <a:ext cx="3264300" cy="15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63B8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n" sz="1800">
                <a:solidFill>
                  <a:srgbClr val="19ADB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A663B8"/>
                </a:solidFill>
                <a:latin typeface="Courier New"/>
                <a:ea typeface="Courier New"/>
                <a:cs typeface="Courier New"/>
                <a:sym typeface="Courier New"/>
              </a:rPr>
              <a:t>flex</a:t>
            </a:r>
            <a:r>
              <a:rPr lang="en" sz="1800">
                <a:solidFill>
                  <a:srgbClr val="19ADB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19ADB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9ADB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ADB1"/>
                </a:solidFill>
                <a:latin typeface="Courier New"/>
                <a:ea typeface="Courier New"/>
                <a:cs typeface="Courier New"/>
                <a:sym typeface="Courier New"/>
              </a:rPr>
              <a:t>ó</a:t>
            </a:r>
            <a:endParaRPr sz="1800">
              <a:solidFill>
                <a:srgbClr val="19ADB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663B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63B8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n" sz="1800">
                <a:solidFill>
                  <a:srgbClr val="19ADB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A663B8"/>
                </a:solidFill>
                <a:latin typeface="Courier New"/>
                <a:ea typeface="Courier New"/>
                <a:cs typeface="Courier New"/>
                <a:sym typeface="Courier New"/>
              </a:rPr>
              <a:t>inline-flex</a:t>
            </a:r>
            <a:r>
              <a:rPr lang="en" sz="1800">
                <a:solidFill>
                  <a:srgbClr val="19ADB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50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02_02.png" id="832" name="Google Shape;8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175" y="719625"/>
            <a:ext cx="7816351" cy="36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51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8" name="Google Shape;838;p51"/>
          <p:cNvSpPr txBox="1"/>
          <p:nvPr>
            <p:ph idx="4294967295" type="subTitle"/>
          </p:nvPr>
        </p:nvSpPr>
        <p:spPr>
          <a:xfrm>
            <a:off x="942175" y="1908825"/>
            <a:ext cx="7422300" cy="18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64D39"/>
                </a:solidFill>
              </a:rPr>
              <a:t>Lo primero. Hacer que el container respete los anchos de sus hijos!</a:t>
            </a:r>
            <a:endParaRPr sz="3600">
              <a:solidFill>
                <a:srgbClr val="364D39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64D39"/>
                </a:solidFill>
              </a:rPr>
              <a:t>Si, hablamos del wrap.</a:t>
            </a:r>
            <a:endParaRPr sz="3600">
              <a:solidFill>
                <a:srgbClr val="364D3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52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11_11.png" id="844" name="Google Shape;84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525" y="610500"/>
            <a:ext cx="6362274" cy="3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52"/>
          <p:cNvSpPr txBox="1"/>
          <p:nvPr/>
        </p:nvSpPr>
        <p:spPr>
          <a:xfrm rot="1594376">
            <a:off x="1048554" y="3719888"/>
            <a:ext cx="1951551" cy="1019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rgbClr val="CC0000"/>
                </a:solidFill>
                <a:highlight>
                  <a:srgbClr val="FAFAFA"/>
                </a:highlight>
                <a:latin typeface="Lato Light"/>
                <a:ea typeface="Lato Light"/>
                <a:cs typeface="Lato Light"/>
                <a:sym typeface="Lato Light"/>
              </a:rPr>
              <a:t> default!    </a:t>
            </a:r>
            <a:endParaRPr sz="3000">
              <a:solidFill>
                <a:srgbClr val="CC0000"/>
              </a:solidFill>
              <a:highlight>
                <a:srgbClr val="FAFAFA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53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12_12.png" id="851" name="Google Shape;8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050" y="840575"/>
            <a:ext cx="6615876" cy="33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4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7" name="Google Shape;857;p54"/>
          <p:cNvSpPr txBox="1"/>
          <p:nvPr>
            <p:ph idx="4294967295" type="subTitle"/>
          </p:nvPr>
        </p:nvSpPr>
        <p:spPr>
          <a:xfrm>
            <a:off x="942175" y="1908825"/>
            <a:ext cx="7422300" cy="13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64D39"/>
                </a:solidFill>
              </a:rPr>
              <a:t>¿Queremos crear Filas o Columnas?</a:t>
            </a:r>
            <a:endParaRPr sz="3600">
              <a:solidFill>
                <a:srgbClr val="364D39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64D39"/>
                </a:solidFill>
              </a:rPr>
              <a:t>Ok, Flexbox lo puede.</a:t>
            </a:r>
            <a:endParaRPr sz="3600">
              <a:solidFill>
                <a:srgbClr val="364D3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55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03_03.png" id="863" name="Google Shape;86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725" y="619650"/>
            <a:ext cx="4269724" cy="39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55"/>
          <p:cNvSpPr txBox="1"/>
          <p:nvPr/>
        </p:nvSpPr>
        <p:spPr>
          <a:xfrm rot="-686783">
            <a:off x="6604045" y="1499835"/>
            <a:ext cx="1951616" cy="1019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rgbClr val="CC0000"/>
                </a:solidFill>
                <a:highlight>
                  <a:srgbClr val="FAFAFA"/>
                </a:highlight>
                <a:latin typeface="Lato Light"/>
                <a:ea typeface="Lato Light"/>
                <a:cs typeface="Lato Light"/>
                <a:sym typeface="Lato Light"/>
              </a:rPr>
              <a:t> default!    </a:t>
            </a:r>
            <a:endParaRPr sz="3000">
              <a:solidFill>
                <a:srgbClr val="CC0000"/>
              </a:solidFill>
              <a:highlight>
                <a:srgbClr val="FAFAFA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56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04_04.png" id="870" name="Google Shape;87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5" y="572675"/>
            <a:ext cx="4172450" cy="409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7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6" name="Google Shape;876;p57"/>
          <p:cNvSpPr txBox="1"/>
          <p:nvPr>
            <p:ph idx="4294967295" type="subTitle"/>
          </p:nvPr>
        </p:nvSpPr>
        <p:spPr>
          <a:xfrm>
            <a:off x="942175" y="1756425"/>
            <a:ext cx="7422300" cy="18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64D39"/>
                </a:solidFill>
              </a:rPr>
              <a:t>¿Necesitamos alinear el contenido en el </a:t>
            </a:r>
            <a:r>
              <a:rPr b="1" lang="en" sz="3600">
                <a:solidFill>
                  <a:srgbClr val="364D39"/>
                </a:solidFill>
                <a:latin typeface="Lato"/>
                <a:ea typeface="Lato"/>
                <a:cs typeface="Lato"/>
                <a:sym typeface="Lato"/>
              </a:rPr>
              <a:t>main-axis</a:t>
            </a:r>
            <a:r>
              <a:rPr lang="en" sz="3600">
                <a:solidFill>
                  <a:srgbClr val="364D39"/>
                </a:solidFill>
              </a:rPr>
              <a:t>?</a:t>
            </a:r>
            <a:endParaRPr sz="3600">
              <a:solidFill>
                <a:srgbClr val="364D39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64D39"/>
                </a:solidFill>
              </a:rPr>
              <a:t>Ok, Flexbox lo tiene.</a:t>
            </a:r>
            <a:endParaRPr sz="3600">
              <a:solidFill>
                <a:srgbClr val="364D3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58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05_05.png" id="882" name="Google Shape;88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075" y="634525"/>
            <a:ext cx="6116076" cy="3874449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58"/>
          <p:cNvSpPr txBox="1"/>
          <p:nvPr/>
        </p:nvSpPr>
        <p:spPr>
          <a:xfrm rot="-686783">
            <a:off x="6555995" y="1355635"/>
            <a:ext cx="1951616" cy="1019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rgbClr val="CC0000"/>
                </a:solidFill>
                <a:highlight>
                  <a:srgbClr val="FAFAFA"/>
                </a:highlight>
                <a:latin typeface="Lato Light"/>
                <a:ea typeface="Lato Light"/>
                <a:cs typeface="Lato Light"/>
                <a:sym typeface="Lato Light"/>
              </a:rPr>
              <a:t> default!    </a:t>
            </a:r>
            <a:endParaRPr sz="3000">
              <a:solidFill>
                <a:srgbClr val="CC0000"/>
              </a:solidFill>
              <a:highlight>
                <a:srgbClr val="FAFAFA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1"/>
          <p:cNvSpPr txBox="1"/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Episodio VIII</a:t>
            </a:r>
            <a:endParaRPr/>
          </a:p>
        </p:txBody>
      </p:sp>
      <p:sp>
        <p:nvSpPr>
          <p:cNvPr id="756" name="Google Shape;756;p41"/>
          <p:cNvSpPr txBox="1"/>
          <p:nvPr>
            <p:ph idx="1" type="subTitle"/>
          </p:nvPr>
        </p:nvSpPr>
        <p:spPr>
          <a:xfrm>
            <a:off x="1773750" y="3525850"/>
            <a:ext cx="5596500" cy="8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Flexbox</a:t>
            </a:r>
            <a:endParaRPr/>
          </a:p>
        </p:txBody>
      </p:sp>
      <p:sp>
        <p:nvSpPr>
          <p:cNvPr id="757" name="Google Shape;757;p41"/>
          <p:cNvSpPr txBox="1"/>
          <p:nvPr/>
        </p:nvSpPr>
        <p:spPr>
          <a:xfrm>
            <a:off x="3050275" y="47550"/>
            <a:ext cx="2975400" cy="19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VIII</a:t>
            </a:r>
            <a:endParaRPr b="1" sz="9600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9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06_06.png" id="889" name="Google Shape;8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425" y="642450"/>
            <a:ext cx="6268924" cy="396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0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07_07.png" id="895" name="Google Shape;89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500" y="1555750"/>
            <a:ext cx="7374999" cy="21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61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1" name="Google Shape;901;p61"/>
          <p:cNvSpPr txBox="1"/>
          <p:nvPr>
            <p:ph idx="4294967295" type="subTitle"/>
          </p:nvPr>
        </p:nvSpPr>
        <p:spPr>
          <a:xfrm>
            <a:off x="759500" y="1756425"/>
            <a:ext cx="7605000" cy="18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64D39"/>
                </a:solidFill>
              </a:rPr>
              <a:t>Y ¿con el </a:t>
            </a:r>
            <a:r>
              <a:rPr b="1" lang="en" sz="3600">
                <a:solidFill>
                  <a:srgbClr val="364D39"/>
                </a:solidFill>
                <a:latin typeface="Lato"/>
                <a:ea typeface="Lato"/>
                <a:cs typeface="Lato"/>
                <a:sym typeface="Lato"/>
              </a:rPr>
              <a:t>cross</a:t>
            </a:r>
            <a:r>
              <a:rPr b="1" lang="en" sz="3600">
                <a:solidFill>
                  <a:srgbClr val="364D39"/>
                </a:solidFill>
                <a:latin typeface="Lato"/>
                <a:ea typeface="Lato"/>
                <a:cs typeface="Lato"/>
                <a:sym typeface="Lato"/>
              </a:rPr>
              <a:t>-axis </a:t>
            </a:r>
            <a:r>
              <a:rPr lang="en" sz="3600">
                <a:solidFill>
                  <a:srgbClr val="364D39"/>
                </a:solidFill>
              </a:rPr>
              <a:t>puedo hacer algo?</a:t>
            </a:r>
            <a:endParaRPr sz="3600">
              <a:solidFill>
                <a:srgbClr val="364D39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64D39"/>
                </a:solidFill>
              </a:rPr>
              <a:t>Off course</a:t>
            </a:r>
            <a:r>
              <a:rPr lang="en">
                <a:solidFill>
                  <a:srgbClr val="364D39"/>
                </a:solidFill>
              </a:rPr>
              <a:t>, Flexbox lo puede.</a:t>
            </a:r>
            <a:endParaRPr sz="3600">
              <a:solidFill>
                <a:srgbClr val="364D39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2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08_08.png" id="907" name="Google Shape;9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8125" y="529475"/>
            <a:ext cx="4864099" cy="401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62"/>
          <p:cNvSpPr txBox="1"/>
          <p:nvPr/>
        </p:nvSpPr>
        <p:spPr>
          <a:xfrm rot="927543">
            <a:off x="1412459" y="3201544"/>
            <a:ext cx="1951607" cy="1019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3000">
                <a:solidFill>
                  <a:srgbClr val="CC0000"/>
                </a:solidFill>
                <a:highlight>
                  <a:srgbClr val="FAFAFA"/>
                </a:highlight>
                <a:latin typeface="Lato Light"/>
                <a:ea typeface="Lato Light"/>
                <a:cs typeface="Lato Light"/>
                <a:sym typeface="Lato Light"/>
              </a:rPr>
              <a:t> default!    </a:t>
            </a:r>
            <a:endParaRPr sz="3000">
              <a:solidFill>
                <a:srgbClr val="CC0000"/>
              </a:solidFill>
              <a:highlight>
                <a:srgbClr val="FAFAFA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63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09_09.png" id="914" name="Google Shape;9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050" y="615300"/>
            <a:ext cx="4116076" cy="397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4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10_10.png" id="920" name="Google Shape;9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900" y="560663"/>
            <a:ext cx="4164751" cy="402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65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6" name="Google Shape;926;p65"/>
          <p:cNvSpPr txBox="1"/>
          <p:nvPr>
            <p:ph idx="4294967295" type="subTitle"/>
          </p:nvPr>
        </p:nvSpPr>
        <p:spPr>
          <a:xfrm>
            <a:off x="759500" y="1756425"/>
            <a:ext cx="7605000" cy="18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64D39"/>
                </a:solidFill>
              </a:rPr>
              <a:t>Wonderful, pero ¿y qué pasa con los </a:t>
            </a:r>
            <a:r>
              <a:rPr b="1" lang="en" sz="3600">
                <a:solidFill>
                  <a:srgbClr val="364D39"/>
                </a:solidFill>
                <a:latin typeface="Lato"/>
                <a:ea typeface="Lato"/>
                <a:cs typeface="Lato"/>
                <a:sym typeface="Lato"/>
              </a:rPr>
              <a:t>flex-items</a:t>
            </a:r>
            <a:r>
              <a:rPr lang="en" sz="3600">
                <a:solidFill>
                  <a:srgbClr val="364D39"/>
                </a:solidFill>
              </a:rPr>
              <a:t>?</a:t>
            </a:r>
            <a:endParaRPr sz="3600">
              <a:solidFill>
                <a:srgbClr val="364D39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64D39"/>
                </a:solidFill>
              </a:rPr>
              <a:t>Don't worry</a:t>
            </a:r>
            <a:r>
              <a:rPr lang="en">
                <a:solidFill>
                  <a:srgbClr val="364D39"/>
                </a:solidFill>
              </a:rPr>
              <a:t>, Flexbox se la re banca.</a:t>
            </a:r>
            <a:endParaRPr sz="3600">
              <a:solidFill>
                <a:srgbClr val="364D3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66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13_13.png" id="932" name="Google Shape;93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925" y="584025"/>
            <a:ext cx="4483375" cy="401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67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14_14.png" id="938" name="Google Shape;93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100" y="596075"/>
            <a:ext cx="4868949" cy="39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68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15_15.png" id="944" name="Google Shape;94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500" y="612175"/>
            <a:ext cx="4572524" cy="399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2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3" name="Google Shape;763;p42"/>
          <p:cNvSpPr txBox="1"/>
          <p:nvPr>
            <p:ph idx="4294967295" type="subTitle"/>
          </p:nvPr>
        </p:nvSpPr>
        <p:spPr>
          <a:xfrm>
            <a:off x="942175" y="1908825"/>
            <a:ext cx="7422300" cy="18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64D39"/>
                </a:solidFill>
              </a:rPr>
              <a:t>¿Hace cuánto que existe la flotación?</a:t>
            </a:r>
            <a:endParaRPr sz="3600">
              <a:solidFill>
                <a:srgbClr val="364D39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64D39"/>
                </a:solidFill>
              </a:rPr>
              <a:t>Desde la especificación de CSS2 - Noviembre 1997</a:t>
            </a:r>
            <a:endParaRPr sz="3600">
              <a:solidFill>
                <a:srgbClr val="364D3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69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16_16.png" id="950" name="Google Shape;95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125" y="711425"/>
            <a:ext cx="6159749" cy="38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AFAFA"/>
        </a:solidFill>
      </p:bgPr>
    </p:bg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70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17_17.png" id="956" name="Google Shape;95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900" y="692200"/>
            <a:ext cx="6035324" cy="37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dog pc gif" id="961" name="Google Shape;9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513" y="1106188"/>
            <a:ext cx="5215525" cy="29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71"/>
          <p:cNvSpPr txBox="1"/>
          <p:nvPr>
            <p:ph type="title"/>
          </p:nvPr>
        </p:nvSpPr>
        <p:spPr>
          <a:xfrm>
            <a:off x="2455125" y="4307450"/>
            <a:ext cx="5275500" cy="5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¡¡¡¡ A practicar !!!!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8004C"/>
                </a:solidFill>
              </a:rPr>
              <a:t>MAQUETACIÓN CON FLEXBOX, ¡YEA!</a:t>
            </a:r>
            <a:endParaRPr b="1">
              <a:solidFill>
                <a:srgbClr val="E8004C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72"/>
          <p:cNvSpPr txBox="1"/>
          <p:nvPr>
            <p:ph idx="4294967295" type="ctrTitle"/>
          </p:nvPr>
        </p:nvSpPr>
        <p:spPr>
          <a:xfrm>
            <a:off x="685800" y="6689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Gracias!</a:t>
            </a:r>
            <a:endParaRPr sz="4800"/>
          </a:p>
        </p:txBody>
      </p:sp>
      <p:sp>
        <p:nvSpPr>
          <p:cNvPr id="968" name="Google Shape;968;p72"/>
          <p:cNvSpPr txBox="1"/>
          <p:nvPr>
            <p:ph idx="4294967295" type="subTitle"/>
          </p:nvPr>
        </p:nvSpPr>
        <p:spPr>
          <a:xfrm>
            <a:off x="1275150" y="3229400"/>
            <a:ext cx="65937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ACC3"/>
                </a:solidFill>
              </a:rPr>
              <a:t>¿Consultas?</a:t>
            </a:r>
            <a:endParaRPr b="1" sz="3600">
              <a:solidFill>
                <a:srgbClr val="00ACC3"/>
              </a:solidFill>
            </a:endParaRPr>
          </a:p>
        </p:txBody>
      </p:sp>
      <p:sp>
        <p:nvSpPr>
          <p:cNvPr id="969" name="Google Shape;969;p72"/>
          <p:cNvSpPr txBox="1"/>
          <p:nvPr>
            <p:ph idx="4294967295" type="body"/>
          </p:nvPr>
        </p:nvSpPr>
        <p:spPr>
          <a:xfrm>
            <a:off x="1275150" y="3905252"/>
            <a:ext cx="65937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70" name="Google Shape;970;p72"/>
          <p:cNvSpPr/>
          <p:nvPr/>
        </p:nvSpPr>
        <p:spPr>
          <a:xfrm>
            <a:off x="4073931" y="2091663"/>
            <a:ext cx="996143" cy="996144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3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9" name="Google Shape;769;p43"/>
          <p:cNvSpPr txBox="1"/>
          <p:nvPr>
            <p:ph idx="4294967295" type="subTitle"/>
          </p:nvPr>
        </p:nvSpPr>
        <p:spPr>
          <a:xfrm>
            <a:off x="942175" y="1985025"/>
            <a:ext cx="7422300" cy="10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64D39"/>
                </a:solidFill>
              </a:rPr>
              <a:t>¿Quiénes siguen usando la flotación?</a:t>
            </a:r>
            <a:endParaRPr sz="3600">
              <a:solidFill>
                <a:srgbClr val="364D39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rgbClr val="364D3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00" y="418074"/>
            <a:ext cx="8129802" cy="4573024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44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6" name="Google Shape;776;p44"/>
          <p:cNvSpPr txBox="1"/>
          <p:nvPr>
            <p:ph idx="4294967295" type="subTitle"/>
          </p:nvPr>
        </p:nvSpPr>
        <p:spPr>
          <a:xfrm>
            <a:off x="520575" y="3063900"/>
            <a:ext cx="2922600" cy="17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</a:rPr>
              <a:t>Todos flotan Georgie, todos flotan!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5"/>
          <p:cNvSpPr txBox="1"/>
          <p:nvPr>
            <p:ph idx="4294967295" type="body"/>
          </p:nvPr>
        </p:nvSpPr>
        <p:spPr>
          <a:xfrm>
            <a:off x="1385175" y="523425"/>
            <a:ext cx="62127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02BDC7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Float, el MALDITO float!</a:t>
            </a:r>
            <a:endParaRPr sz="1800"/>
          </a:p>
        </p:txBody>
      </p:sp>
      <p:sp>
        <p:nvSpPr>
          <p:cNvPr id="782" name="Google Shape;782;p45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Captura de pantalla 2017-10-13 a la(s) 14.52.27.png" id="783" name="Google Shape;7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200" y="1178576"/>
            <a:ext cx="7490402" cy="17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45"/>
          <p:cNvSpPr txBox="1"/>
          <p:nvPr/>
        </p:nvSpPr>
        <p:spPr>
          <a:xfrm>
            <a:off x="932550" y="2994950"/>
            <a:ext cx="2557500" cy="16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.anterior{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300">
                <a:solidFill>
                  <a:srgbClr val="A663B8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300">
                <a:solidFill>
                  <a:srgbClr val="19ADB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3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A663B8"/>
                </a:solidFill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n" sz="1300">
                <a:solidFill>
                  <a:srgbClr val="19ADB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19ADB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.siguiente{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300">
                <a:solidFill>
                  <a:srgbClr val="A663B8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300">
                <a:solidFill>
                  <a:srgbClr val="19ADB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3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A663B8"/>
                </a:solidFill>
                <a:latin typeface="Courier New"/>
                <a:ea typeface="Courier New"/>
                <a:cs typeface="Courier New"/>
                <a:sym typeface="Courier New"/>
              </a:rPr>
              <a:t>right</a:t>
            </a:r>
            <a:r>
              <a:rPr lang="en" sz="1300">
                <a:solidFill>
                  <a:srgbClr val="19ADB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19ADB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6"/>
          <p:cNvSpPr txBox="1"/>
          <p:nvPr>
            <p:ph idx="4294967295" type="body"/>
          </p:nvPr>
        </p:nvSpPr>
        <p:spPr>
          <a:xfrm>
            <a:off x="1385175" y="523425"/>
            <a:ext cx="62127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02BDC7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Float, el MALDITO float!</a:t>
            </a:r>
            <a:endParaRPr sz="1800"/>
          </a:p>
        </p:txBody>
      </p:sp>
      <p:sp>
        <p:nvSpPr>
          <p:cNvPr id="790" name="Google Shape;790;p46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Captura de pantalla 2017-10-13 a la(s) 14.52.46.png" id="791" name="Google Shape;791;p46"/>
          <p:cNvPicPr preferRelativeResize="0"/>
          <p:nvPr/>
        </p:nvPicPr>
        <p:blipFill rotWithShape="1">
          <a:blip r:embed="rId3">
            <a:alphaModFix/>
          </a:blip>
          <a:srcRect b="4237" l="0" r="0" t="4237"/>
          <a:stretch/>
        </p:blipFill>
        <p:spPr>
          <a:xfrm>
            <a:off x="979200" y="1178576"/>
            <a:ext cx="7490400" cy="17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46"/>
          <p:cNvSpPr txBox="1"/>
          <p:nvPr/>
        </p:nvSpPr>
        <p:spPr>
          <a:xfrm>
            <a:off x="932550" y="3071150"/>
            <a:ext cx="2557500" cy="10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.nav{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300">
                <a:solidFill>
                  <a:srgbClr val="A663B8"/>
                </a:solidFill>
                <a:latin typeface="Courier New"/>
                <a:ea typeface="Courier New"/>
                <a:cs typeface="Courier New"/>
                <a:sym typeface="Courier New"/>
              </a:rPr>
              <a:t>overflow</a:t>
            </a:r>
            <a:r>
              <a:rPr lang="en" sz="1300">
                <a:solidFill>
                  <a:srgbClr val="19ADB1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3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A663B8"/>
                </a:solidFill>
                <a:latin typeface="Courier New"/>
                <a:ea typeface="Courier New"/>
                <a:cs typeface="Courier New"/>
                <a:sym typeface="Courier New"/>
              </a:rPr>
              <a:t>hidden</a:t>
            </a:r>
            <a:r>
              <a:rPr lang="en" sz="1300">
                <a:solidFill>
                  <a:srgbClr val="19ADB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19ADB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47"/>
          <p:cNvSpPr/>
          <p:nvPr/>
        </p:nvSpPr>
        <p:spPr>
          <a:xfrm>
            <a:off x="3459600" y="704200"/>
            <a:ext cx="2224800" cy="222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7"/>
          <p:cNvSpPr txBox="1"/>
          <p:nvPr>
            <p:ph idx="4294967295" type="ctrTitle"/>
          </p:nvPr>
        </p:nvSpPr>
        <p:spPr>
          <a:xfrm>
            <a:off x="1900625" y="3166150"/>
            <a:ext cx="5447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Flexbox - CSS3</a:t>
            </a:r>
            <a:endParaRPr sz="4000"/>
          </a:p>
        </p:txBody>
      </p:sp>
      <p:sp>
        <p:nvSpPr>
          <p:cNvPr id="799" name="Google Shape;799;p47"/>
          <p:cNvSpPr/>
          <p:nvPr/>
        </p:nvSpPr>
        <p:spPr>
          <a:xfrm>
            <a:off x="3593939" y="962288"/>
            <a:ext cx="226251" cy="21606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7"/>
          <p:cNvSpPr/>
          <p:nvPr/>
        </p:nvSpPr>
        <p:spPr>
          <a:xfrm rot="2697328">
            <a:off x="5346647" y="2148789"/>
            <a:ext cx="343459" cy="327947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7"/>
          <p:cNvSpPr/>
          <p:nvPr/>
        </p:nvSpPr>
        <p:spPr>
          <a:xfrm>
            <a:off x="5356714" y="1881143"/>
            <a:ext cx="137570" cy="13142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7"/>
          <p:cNvSpPr/>
          <p:nvPr/>
        </p:nvSpPr>
        <p:spPr>
          <a:xfrm rot="1280404">
            <a:off x="3589575" y="1613971"/>
            <a:ext cx="137564" cy="13139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7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04" name="Google Shape;804;p47"/>
          <p:cNvGrpSpPr/>
          <p:nvPr/>
        </p:nvGrpSpPr>
        <p:grpSpPr>
          <a:xfrm>
            <a:off x="3934788" y="1099456"/>
            <a:ext cx="1328344" cy="1392749"/>
            <a:chOff x="5961125" y="1623900"/>
            <a:chExt cx="427450" cy="448175"/>
          </a:xfrm>
        </p:grpSpPr>
        <p:sp>
          <p:nvSpPr>
            <p:cNvPr id="805" name="Google Shape;805;p47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9050">
              <a:solidFill>
                <a:srgbClr val="FC40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9050">
              <a:solidFill>
                <a:srgbClr val="FC40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9050">
              <a:solidFill>
                <a:srgbClr val="FC40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9050">
              <a:solidFill>
                <a:srgbClr val="FC40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9050">
              <a:solidFill>
                <a:srgbClr val="FC40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9050">
              <a:solidFill>
                <a:srgbClr val="FC40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9050">
              <a:solidFill>
                <a:srgbClr val="FC40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8"/>
          <p:cNvSpPr txBox="1"/>
          <p:nvPr>
            <p:ph type="title"/>
          </p:nvPr>
        </p:nvSpPr>
        <p:spPr>
          <a:xfrm>
            <a:off x="228600" y="864275"/>
            <a:ext cx="1817100" cy="21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Soporte actual!</a:t>
            </a:r>
            <a:endParaRPr sz="1800"/>
          </a:p>
        </p:txBody>
      </p:sp>
      <p:sp>
        <p:nvSpPr>
          <p:cNvPr id="817" name="Google Shape;817;p48"/>
          <p:cNvSpPr txBox="1"/>
          <p:nvPr>
            <p:ph idx="12" type="sldNum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8" name="Google Shape;818;p48"/>
          <p:cNvSpPr txBox="1"/>
          <p:nvPr/>
        </p:nvSpPr>
        <p:spPr>
          <a:xfrm>
            <a:off x="499925" y="4305300"/>
            <a:ext cx="55377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 Light"/>
                <a:ea typeface="Lato Light"/>
                <a:cs typeface="Lato Light"/>
                <a:sym typeface="Lato Light"/>
                <a:hlinkClick r:id="rId3"/>
              </a:rPr>
              <a:t>http://caniuse.com/#search=flexbox/</a:t>
            </a: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  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descr="Captura de pantalla 2017-10-13 a la(s) 15.04.03.png" id="819" name="Google Shape;81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5700" y="1422424"/>
            <a:ext cx="6406451" cy="254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u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u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Ken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